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1"/>
  </p:sldMasterIdLst>
  <p:notesMasterIdLst>
    <p:notesMasterId r:id="rId10"/>
  </p:notesMasterIdLst>
  <p:sldIdLst>
    <p:sldId id="256" r:id="rId2"/>
    <p:sldId id="257" r:id="rId3"/>
    <p:sldId id="263"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AD7335-383C-4F3E-9673-DB00FB85DDE7}" type="datetimeFigureOut">
              <a:rPr lang="en-US"/>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D856C-B7EF-4B3A-BFA7-38646C504E5A}" type="slidenum">
              <a:rPr lang="en-US"/>
              <a:t>‹nr.›</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D856C-B7EF-4B3A-BFA7-38646C504E5A}" type="slidenum">
              <a:rPr lang="en-US"/>
              <a:t>1</a:t>
            </a:fld>
            <a:endParaRPr lang="en-US"/>
          </a:p>
        </p:txBody>
      </p:sp>
    </p:spTree>
    <p:extLst>
      <p:ext uri="{BB962C8B-B14F-4D97-AF65-F5344CB8AC3E}">
        <p14:creationId xmlns:p14="http://schemas.microsoft.com/office/powerpoint/2010/main" val="404011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D856C-B7EF-4B3A-BFA7-38646C504E5A}" type="slidenum">
              <a:rPr lang="en-US"/>
              <a:t>2</a:t>
            </a:fld>
            <a:endParaRPr lang="en-US"/>
          </a:p>
        </p:txBody>
      </p:sp>
    </p:spTree>
    <p:extLst>
      <p:ext uri="{BB962C8B-B14F-4D97-AF65-F5344CB8AC3E}">
        <p14:creationId xmlns:p14="http://schemas.microsoft.com/office/powerpoint/2010/main" val="322889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D856C-B7EF-4B3A-BFA7-38646C504E5A}" type="slidenum">
              <a:rPr lang="en-US"/>
              <a:t>3</a:t>
            </a:fld>
            <a:endParaRPr lang="en-US"/>
          </a:p>
        </p:txBody>
      </p:sp>
    </p:spTree>
    <p:extLst>
      <p:ext uri="{BB962C8B-B14F-4D97-AF65-F5344CB8AC3E}">
        <p14:creationId xmlns:p14="http://schemas.microsoft.com/office/powerpoint/2010/main" val="4205345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D856C-B7EF-4B3A-BFA7-38646C504E5A}" type="slidenum">
              <a:rPr lang="en-US"/>
              <a:t>5</a:t>
            </a:fld>
            <a:endParaRPr lang="en-US"/>
          </a:p>
        </p:txBody>
      </p:sp>
    </p:spTree>
    <p:extLst>
      <p:ext uri="{BB962C8B-B14F-4D97-AF65-F5344CB8AC3E}">
        <p14:creationId xmlns:p14="http://schemas.microsoft.com/office/powerpoint/2010/main" val="15155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D856C-B7EF-4B3A-BFA7-38646C504E5A}" type="slidenum">
              <a:rPr lang="en-US"/>
              <a:t>6</a:t>
            </a:fld>
            <a:endParaRPr lang="en-US"/>
          </a:p>
        </p:txBody>
      </p:sp>
    </p:spTree>
    <p:extLst>
      <p:ext uri="{BB962C8B-B14F-4D97-AF65-F5344CB8AC3E}">
        <p14:creationId xmlns:p14="http://schemas.microsoft.com/office/powerpoint/2010/main" val="1432610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D856C-B7EF-4B3A-BFA7-38646C504E5A}" type="slidenum">
              <a:rPr lang="en-US"/>
              <a:t>7</a:t>
            </a:fld>
            <a:endParaRPr lang="en-US"/>
          </a:p>
        </p:txBody>
      </p:sp>
    </p:spTree>
    <p:extLst>
      <p:ext uri="{BB962C8B-B14F-4D97-AF65-F5344CB8AC3E}">
        <p14:creationId xmlns:p14="http://schemas.microsoft.com/office/powerpoint/2010/main" val="1304439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D856C-B7EF-4B3A-BFA7-38646C504E5A}" type="slidenum">
              <a:rPr lang="en-US"/>
              <a:t>8</a:t>
            </a:fld>
            <a:endParaRPr lang="en-US"/>
          </a:p>
        </p:txBody>
      </p:sp>
    </p:spTree>
    <p:extLst>
      <p:ext uri="{BB962C8B-B14F-4D97-AF65-F5344CB8AC3E}">
        <p14:creationId xmlns:p14="http://schemas.microsoft.com/office/powerpoint/2010/main" val="152119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4084100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7456811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52940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19493905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30640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4580893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8440828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5320137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2498138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4611097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9788532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3513705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17212993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35328737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Tree>
    <p:extLst>
      <p:ext uri="{BB962C8B-B14F-4D97-AF65-F5344CB8AC3E}">
        <p14:creationId xmlns:p14="http://schemas.microsoft.com/office/powerpoint/2010/main" val="24844511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‹nr.›</a:t>
            </a:fld>
            <a:endParaRPr lang="en-US"/>
          </a:p>
        </p:txBody>
      </p:sp>
      <p:sp>
        <p:nvSpPr>
          <p:cNvPr id="5" name="Date Placeholder 4"/>
          <p:cNvSpPr>
            <a:spLocks noGrp="1"/>
          </p:cNvSpPr>
          <p:nvPr>
            <p:ph type="dt" sz="half" idx="10"/>
          </p:nvPr>
        </p:nvSpPr>
        <p:spPr/>
        <p:txBody>
          <a:bodyPr/>
          <a:lstStyle/>
          <a:p>
            <a:fld id="{846CE7D5-CF57-46EF-B807-FDD0502418D4}" type="datetimeFigureOut">
              <a:rPr lang="en-US" smtClean="0"/>
              <a:t>12/7/2016</a:t>
            </a:fld>
            <a:endParaRPr lang="en-US"/>
          </a:p>
        </p:txBody>
      </p:sp>
    </p:spTree>
    <p:extLst>
      <p:ext uri="{BB962C8B-B14F-4D97-AF65-F5344CB8AC3E}">
        <p14:creationId xmlns:p14="http://schemas.microsoft.com/office/powerpoint/2010/main" val="16819028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12/7/2016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‹nr.›</a:t>
            </a:fld>
            <a:endParaRPr lang="en-US"/>
          </a:p>
        </p:txBody>
      </p:sp>
    </p:spTree>
    <p:extLst>
      <p:ext uri="{BB962C8B-B14F-4D97-AF65-F5344CB8AC3E}">
        <p14:creationId xmlns:p14="http://schemas.microsoft.com/office/powerpoint/2010/main" val="1402102667"/>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9401" y="992853"/>
            <a:ext cx="8945028" cy="1945133"/>
          </a:xfrm>
        </p:spPr>
        <p:txBody>
          <a:bodyPr/>
          <a:lstStyle/>
          <a:p>
            <a:pPr algn="ctr"/>
            <a:r>
              <a:rPr lang="en-US" err="1">
                <a:solidFill>
                  <a:schemeClr val="tx1"/>
                </a:solidFill>
                <a:latin typeface="Comic Sans MS"/>
              </a:rPr>
              <a:t>Fenomenologie</a:t>
            </a:r>
          </a:p>
        </p:txBody>
      </p:sp>
      <p:sp>
        <p:nvSpPr>
          <p:cNvPr id="3" name="Subtitle 2"/>
          <p:cNvSpPr>
            <a:spLocks noGrp="1"/>
          </p:cNvSpPr>
          <p:nvPr>
            <p:ph type="subTitle" idx="1"/>
          </p:nvPr>
        </p:nvSpPr>
        <p:spPr/>
        <p:txBody>
          <a:bodyPr/>
          <a:lstStyle/>
          <a:p>
            <a:pPr algn="l"/>
            <a:r>
              <a:rPr lang="nl-NL">
                <a:solidFill>
                  <a:schemeClr val="tx1"/>
                </a:solidFill>
              </a:rPr>
              <a:t>Groepje: Samy, </a:t>
            </a:r>
            <a:r>
              <a:rPr lang="nl-NL" err="1">
                <a:solidFill>
                  <a:schemeClr val="tx1"/>
                </a:solidFill>
              </a:rPr>
              <a:t>Ishan</a:t>
            </a:r>
            <a:r>
              <a:rPr lang="nl-NL">
                <a:solidFill>
                  <a:schemeClr val="tx1"/>
                </a:solidFill>
              </a:rPr>
              <a:t>, </a:t>
            </a:r>
            <a:r>
              <a:rPr lang="nl-NL" err="1">
                <a:solidFill>
                  <a:schemeClr val="tx1"/>
                </a:solidFill>
              </a:rPr>
              <a:t>Arik</a:t>
            </a:r>
            <a:r>
              <a:rPr lang="nl-NL">
                <a:solidFill>
                  <a:schemeClr val="tx1"/>
                </a:solidFill>
              </a:rPr>
              <a:t> en </a:t>
            </a:r>
            <a:r>
              <a:rPr lang="nl-NL" err="1">
                <a:solidFill>
                  <a:schemeClr val="tx1"/>
                </a:solidFill>
              </a:rPr>
              <a:t>Harsimran</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663" y="243840"/>
            <a:ext cx="6694361" cy="900176"/>
          </a:xfrm>
        </p:spPr>
        <p:txBody>
          <a:bodyPr>
            <a:normAutofit fontScale="90000"/>
          </a:bodyPr>
          <a:lstStyle/>
          <a:p>
            <a:pPr algn="ctr"/>
            <a:r>
              <a:rPr lang="en-US" sz="6600">
                <a:solidFill>
                  <a:schemeClr val="tx1"/>
                </a:solidFill>
              </a:rPr>
              <a:t>De 12 </a:t>
            </a:r>
            <a:r>
              <a:rPr lang="en-US" sz="6600" err="1">
                <a:solidFill>
                  <a:schemeClr val="tx1"/>
                </a:solidFill>
              </a:rPr>
              <a:t>zintuigen</a:t>
            </a:r>
            <a:r>
              <a:rPr lang="en-US" sz="6600">
                <a:solidFill>
                  <a:schemeClr val="tx1"/>
                </a:solidFill>
              </a:rPr>
              <a:t/>
            </a:r>
            <a:br>
              <a:rPr lang="en-US" sz="6600">
                <a:solidFill>
                  <a:schemeClr val="tx1"/>
                </a:solidFill>
              </a:rPr>
            </a:br>
            <a:endParaRPr lang="en-US" sz="6600">
              <a:solidFill>
                <a:schemeClr val="tx1"/>
              </a:solidFill>
            </a:endParaRPr>
          </a:p>
        </p:txBody>
      </p:sp>
      <p:sp>
        <p:nvSpPr>
          <p:cNvPr id="3" name="Tijdelijke aanduiding voor inhoud 2"/>
          <p:cNvSpPr>
            <a:spLocks noGrp="1"/>
          </p:cNvSpPr>
          <p:nvPr>
            <p:ph idx="1"/>
          </p:nvPr>
        </p:nvSpPr>
        <p:spPr>
          <a:xfrm>
            <a:off x="1200150" y="1390650"/>
            <a:ext cx="8596668" cy="4525024"/>
          </a:xfrm>
        </p:spPr>
        <p:txBody>
          <a:bodyPr vert="horz" lIns="91440" tIns="45720" rIns="91440" bIns="45720" rtlCol="0" anchor="t">
            <a:normAutofit fontScale="92500" lnSpcReduction="10000"/>
          </a:bodyPr>
          <a:lstStyle/>
          <a:p>
            <a:pPr algn="ctr"/>
            <a:r>
              <a:rPr lang="nl-NL"/>
              <a:t>1. Tastzin</a:t>
            </a:r>
          </a:p>
          <a:p>
            <a:pPr algn="ctr"/>
            <a:r>
              <a:rPr lang="nl-NL"/>
              <a:t>2.Levenszin</a:t>
            </a:r>
          </a:p>
          <a:p>
            <a:pPr algn="ctr"/>
            <a:r>
              <a:rPr lang="nl-NL"/>
              <a:t>3.Bewegngszin</a:t>
            </a:r>
          </a:p>
          <a:p>
            <a:pPr algn="ctr"/>
            <a:r>
              <a:rPr lang="nl-NL"/>
              <a:t>4.Evenwichtsorgaan</a:t>
            </a:r>
          </a:p>
          <a:p>
            <a:pPr algn="ctr"/>
            <a:r>
              <a:rPr lang="nl-NL"/>
              <a:t>5.Ruiken</a:t>
            </a:r>
          </a:p>
          <a:p>
            <a:pPr algn="ctr"/>
            <a:r>
              <a:rPr lang="nl-NL"/>
              <a:t>6.Smaak</a:t>
            </a:r>
          </a:p>
          <a:p>
            <a:pPr algn="ctr"/>
            <a:r>
              <a:rPr lang="nl-NL"/>
              <a:t>7.Zien</a:t>
            </a:r>
          </a:p>
          <a:p>
            <a:pPr algn="ctr"/>
            <a:r>
              <a:rPr lang="nl-NL"/>
              <a:t>8.temperatuurzin</a:t>
            </a:r>
          </a:p>
          <a:p>
            <a:pPr algn="ctr"/>
            <a:r>
              <a:rPr lang="nl-NL"/>
              <a:t>9.Gehoorzin</a:t>
            </a:r>
          </a:p>
          <a:p>
            <a:pPr algn="ctr"/>
            <a:r>
              <a:rPr lang="nl-NL"/>
              <a:t>10.Woordzin</a:t>
            </a:r>
          </a:p>
          <a:p>
            <a:pPr algn="ctr"/>
            <a:r>
              <a:rPr lang="nl-NL"/>
              <a:t>11.Denkzin</a:t>
            </a:r>
          </a:p>
          <a:p>
            <a:pPr algn="ctr"/>
            <a:r>
              <a:rPr lang="nl-NL"/>
              <a:t>12.Ik-zin</a:t>
            </a:r>
          </a:p>
          <a:p>
            <a:pPr algn="ctr"/>
            <a:endParaRPr lang="nl-NL"/>
          </a:p>
        </p:txBody>
      </p:sp>
    </p:spTree>
    <p:extLst>
      <p:ext uri="{BB962C8B-B14F-4D97-AF65-F5344CB8AC3E}">
        <p14:creationId xmlns:p14="http://schemas.microsoft.com/office/powerpoint/2010/main" val="370284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Effect transition="in" filter="wipe(down)">
                                      <p:cBhvr>
                                        <p:cTn id="57" dur="580">
                                          <p:stCondLst>
                                            <p:cond delay="0"/>
                                          </p:stCondLst>
                                        </p:cTn>
                                        <p:tgtEl>
                                          <p:spTgt spid="3">
                                            <p:txEl>
                                              <p:pRg st="3" end="3"/>
                                            </p:txEl>
                                          </p:spTgt>
                                        </p:tgtEl>
                                      </p:cBhvr>
                                    </p:animEffect>
                                    <p:anim calcmode="lin" valueType="num">
                                      <p:cBhvr>
                                        <p:cTn id="5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3" end="3"/>
                                            </p:txEl>
                                          </p:spTgt>
                                        </p:tgtEl>
                                      </p:cBhvr>
                                      <p:to x="100000" y="60000"/>
                                    </p:animScale>
                                    <p:animScale>
                                      <p:cBhvr>
                                        <p:cTn id="64" dur="166" decel="50000">
                                          <p:stCondLst>
                                            <p:cond delay="676"/>
                                          </p:stCondLst>
                                        </p:cTn>
                                        <p:tgtEl>
                                          <p:spTgt spid="3">
                                            <p:txEl>
                                              <p:pRg st="3" end="3"/>
                                            </p:txEl>
                                          </p:spTgt>
                                        </p:tgtEl>
                                      </p:cBhvr>
                                      <p:to x="100000" y="100000"/>
                                    </p:animScale>
                                    <p:animScale>
                                      <p:cBhvr>
                                        <p:cTn id="65" dur="26">
                                          <p:stCondLst>
                                            <p:cond delay="1312"/>
                                          </p:stCondLst>
                                        </p:cTn>
                                        <p:tgtEl>
                                          <p:spTgt spid="3">
                                            <p:txEl>
                                              <p:pRg st="3" end="3"/>
                                            </p:txEl>
                                          </p:spTgt>
                                        </p:tgtEl>
                                      </p:cBhvr>
                                      <p:to x="100000" y="80000"/>
                                    </p:animScale>
                                    <p:animScale>
                                      <p:cBhvr>
                                        <p:cTn id="66" dur="166" decel="50000">
                                          <p:stCondLst>
                                            <p:cond delay="1338"/>
                                          </p:stCondLst>
                                        </p:cTn>
                                        <p:tgtEl>
                                          <p:spTgt spid="3">
                                            <p:txEl>
                                              <p:pRg st="3" end="3"/>
                                            </p:txEl>
                                          </p:spTgt>
                                        </p:tgtEl>
                                      </p:cBhvr>
                                      <p:to x="100000" y="100000"/>
                                    </p:animScale>
                                    <p:animScale>
                                      <p:cBhvr>
                                        <p:cTn id="67" dur="26">
                                          <p:stCondLst>
                                            <p:cond delay="1642"/>
                                          </p:stCondLst>
                                        </p:cTn>
                                        <p:tgtEl>
                                          <p:spTgt spid="3">
                                            <p:txEl>
                                              <p:pRg st="3" end="3"/>
                                            </p:txEl>
                                          </p:spTgt>
                                        </p:tgtEl>
                                      </p:cBhvr>
                                      <p:to x="100000" y="90000"/>
                                    </p:animScale>
                                    <p:animScale>
                                      <p:cBhvr>
                                        <p:cTn id="68" dur="166" decel="50000">
                                          <p:stCondLst>
                                            <p:cond delay="1668"/>
                                          </p:stCondLst>
                                        </p:cTn>
                                        <p:tgtEl>
                                          <p:spTgt spid="3">
                                            <p:txEl>
                                              <p:pRg st="3" end="3"/>
                                            </p:txEl>
                                          </p:spTgt>
                                        </p:tgtEl>
                                      </p:cBhvr>
                                      <p:to x="100000" y="100000"/>
                                    </p:animScale>
                                    <p:animScale>
                                      <p:cBhvr>
                                        <p:cTn id="69" dur="26">
                                          <p:stCondLst>
                                            <p:cond delay="1808"/>
                                          </p:stCondLst>
                                        </p:cTn>
                                        <p:tgtEl>
                                          <p:spTgt spid="3">
                                            <p:txEl>
                                              <p:pRg st="3" end="3"/>
                                            </p:txEl>
                                          </p:spTgt>
                                        </p:tgtEl>
                                      </p:cBhvr>
                                      <p:to x="100000" y="95000"/>
                                    </p:animScale>
                                    <p:animScale>
                                      <p:cBhvr>
                                        <p:cTn id="70" dur="166" decel="50000">
                                          <p:stCondLst>
                                            <p:cond delay="1834"/>
                                          </p:stCondLst>
                                        </p:cTn>
                                        <p:tgtEl>
                                          <p:spTgt spid="3">
                                            <p:txEl>
                                              <p:pRg st="3" end="3"/>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wipe(down)">
                                      <p:cBhvr>
                                        <p:cTn id="91" dur="580">
                                          <p:stCondLst>
                                            <p:cond delay="0"/>
                                          </p:stCondLst>
                                        </p:cTn>
                                        <p:tgtEl>
                                          <p:spTgt spid="3">
                                            <p:txEl>
                                              <p:pRg st="5" end="5"/>
                                            </p:txEl>
                                          </p:spTgt>
                                        </p:tgtEl>
                                      </p:cBhvr>
                                    </p:animEffect>
                                    <p:anim calcmode="lin" valueType="num">
                                      <p:cBhvr>
                                        <p:cTn id="9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5" end="5"/>
                                            </p:txEl>
                                          </p:spTgt>
                                        </p:tgtEl>
                                      </p:cBhvr>
                                      <p:to x="100000" y="60000"/>
                                    </p:animScale>
                                    <p:animScale>
                                      <p:cBhvr>
                                        <p:cTn id="98" dur="166" decel="50000">
                                          <p:stCondLst>
                                            <p:cond delay="676"/>
                                          </p:stCondLst>
                                        </p:cTn>
                                        <p:tgtEl>
                                          <p:spTgt spid="3">
                                            <p:txEl>
                                              <p:pRg st="5" end="5"/>
                                            </p:txEl>
                                          </p:spTgt>
                                        </p:tgtEl>
                                      </p:cBhvr>
                                      <p:to x="100000" y="100000"/>
                                    </p:animScale>
                                    <p:animScale>
                                      <p:cBhvr>
                                        <p:cTn id="99" dur="26">
                                          <p:stCondLst>
                                            <p:cond delay="1312"/>
                                          </p:stCondLst>
                                        </p:cTn>
                                        <p:tgtEl>
                                          <p:spTgt spid="3">
                                            <p:txEl>
                                              <p:pRg st="5" end="5"/>
                                            </p:txEl>
                                          </p:spTgt>
                                        </p:tgtEl>
                                      </p:cBhvr>
                                      <p:to x="100000" y="80000"/>
                                    </p:animScale>
                                    <p:animScale>
                                      <p:cBhvr>
                                        <p:cTn id="100" dur="166" decel="50000">
                                          <p:stCondLst>
                                            <p:cond delay="1338"/>
                                          </p:stCondLst>
                                        </p:cTn>
                                        <p:tgtEl>
                                          <p:spTgt spid="3">
                                            <p:txEl>
                                              <p:pRg st="5" end="5"/>
                                            </p:txEl>
                                          </p:spTgt>
                                        </p:tgtEl>
                                      </p:cBhvr>
                                      <p:to x="100000" y="100000"/>
                                    </p:animScale>
                                    <p:animScale>
                                      <p:cBhvr>
                                        <p:cTn id="101" dur="26">
                                          <p:stCondLst>
                                            <p:cond delay="1642"/>
                                          </p:stCondLst>
                                        </p:cTn>
                                        <p:tgtEl>
                                          <p:spTgt spid="3">
                                            <p:txEl>
                                              <p:pRg st="5" end="5"/>
                                            </p:txEl>
                                          </p:spTgt>
                                        </p:tgtEl>
                                      </p:cBhvr>
                                      <p:to x="100000" y="90000"/>
                                    </p:animScale>
                                    <p:animScale>
                                      <p:cBhvr>
                                        <p:cTn id="102" dur="166" decel="50000">
                                          <p:stCondLst>
                                            <p:cond delay="1668"/>
                                          </p:stCondLst>
                                        </p:cTn>
                                        <p:tgtEl>
                                          <p:spTgt spid="3">
                                            <p:txEl>
                                              <p:pRg st="5" end="5"/>
                                            </p:txEl>
                                          </p:spTgt>
                                        </p:tgtEl>
                                      </p:cBhvr>
                                      <p:to x="100000" y="100000"/>
                                    </p:animScale>
                                    <p:animScale>
                                      <p:cBhvr>
                                        <p:cTn id="103" dur="26">
                                          <p:stCondLst>
                                            <p:cond delay="1808"/>
                                          </p:stCondLst>
                                        </p:cTn>
                                        <p:tgtEl>
                                          <p:spTgt spid="3">
                                            <p:txEl>
                                              <p:pRg st="5" end="5"/>
                                            </p:txEl>
                                          </p:spTgt>
                                        </p:tgtEl>
                                      </p:cBhvr>
                                      <p:to x="100000" y="95000"/>
                                    </p:animScale>
                                    <p:animScale>
                                      <p:cBhvr>
                                        <p:cTn id="104" dur="166" decel="50000">
                                          <p:stCondLst>
                                            <p:cond delay="1834"/>
                                          </p:stCondLst>
                                        </p:cTn>
                                        <p:tgtEl>
                                          <p:spTgt spid="3">
                                            <p:txEl>
                                              <p:pRg st="5" end="5"/>
                                            </p:tx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3">
                                            <p:txEl>
                                              <p:pRg st="6" end="6"/>
                                            </p:txEl>
                                          </p:spTgt>
                                        </p:tgtEl>
                                        <p:attrNameLst>
                                          <p:attrName>style.visibility</p:attrName>
                                        </p:attrNameLst>
                                      </p:cBhvr>
                                      <p:to>
                                        <p:strVal val="visible"/>
                                      </p:to>
                                    </p:set>
                                    <p:animEffect transition="in" filter="wipe(down)">
                                      <p:cBhvr>
                                        <p:cTn id="109" dur="580">
                                          <p:stCondLst>
                                            <p:cond delay="0"/>
                                          </p:stCondLst>
                                        </p:cTn>
                                        <p:tgtEl>
                                          <p:spTgt spid="3">
                                            <p:txEl>
                                              <p:pRg st="6" end="6"/>
                                            </p:txEl>
                                          </p:spTgt>
                                        </p:tgtEl>
                                      </p:cBhvr>
                                    </p:animEffect>
                                    <p:anim calcmode="lin" valueType="num">
                                      <p:cBhvr>
                                        <p:cTn id="11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6" end="6"/>
                                            </p:txEl>
                                          </p:spTgt>
                                        </p:tgtEl>
                                      </p:cBhvr>
                                      <p:to x="100000" y="60000"/>
                                    </p:animScale>
                                    <p:animScale>
                                      <p:cBhvr>
                                        <p:cTn id="116" dur="166" decel="50000">
                                          <p:stCondLst>
                                            <p:cond delay="676"/>
                                          </p:stCondLst>
                                        </p:cTn>
                                        <p:tgtEl>
                                          <p:spTgt spid="3">
                                            <p:txEl>
                                              <p:pRg st="6" end="6"/>
                                            </p:txEl>
                                          </p:spTgt>
                                        </p:tgtEl>
                                      </p:cBhvr>
                                      <p:to x="100000" y="100000"/>
                                    </p:animScale>
                                    <p:animScale>
                                      <p:cBhvr>
                                        <p:cTn id="117" dur="26">
                                          <p:stCondLst>
                                            <p:cond delay="1312"/>
                                          </p:stCondLst>
                                        </p:cTn>
                                        <p:tgtEl>
                                          <p:spTgt spid="3">
                                            <p:txEl>
                                              <p:pRg st="6" end="6"/>
                                            </p:txEl>
                                          </p:spTgt>
                                        </p:tgtEl>
                                      </p:cBhvr>
                                      <p:to x="100000" y="80000"/>
                                    </p:animScale>
                                    <p:animScale>
                                      <p:cBhvr>
                                        <p:cTn id="118" dur="166" decel="50000">
                                          <p:stCondLst>
                                            <p:cond delay="1338"/>
                                          </p:stCondLst>
                                        </p:cTn>
                                        <p:tgtEl>
                                          <p:spTgt spid="3">
                                            <p:txEl>
                                              <p:pRg st="6" end="6"/>
                                            </p:txEl>
                                          </p:spTgt>
                                        </p:tgtEl>
                                      </p:cBhvr>
                                      <p:to x="100000" y="100000"/>
                                    </p:animScale>
                                    <p:animScale>
                                      <p:cBhvr>
                                        <p:cTn id="119" dur="26">
                                          <p:stCondLst>
                                            <p:cond delay="1642"/>
                                          </p:stCondLst>
                                        </p:cTn>
                                        <p:tgtEl>
                                          <p:spTgt spid="3">
                                            <p:txEl>
                                              <p:pRg st="6" end="6"/>
                                            </p:txEl>
                                          </p:spTgt>
                                        </p:tgtEl>
                                      </p:cBhvr>
                                      <p:to x="100000" y="90000"/>
                                    </p:animScale>
                                    <p:animScale>
                                      <p:cBhvr>
                                        <p:cTn id="120" dur="166" decel="50000">
                                          <p:stCondLst>
                                            <p:cond delay="1668"/>
                                          </p:stCondLst>
                                        </p:cTn>
                                        <p:tgtEl>
                                          <p:spTgt spid="3">
                                            <p:txEl>
                                              <p:pRg st="6" end="6"/>
                                            </p:txEl>
                                          </p:spTgt>
                                        </p:tgtEl>
                                      </p:cBhvr>
                                      <p:to x="100000" y="100000"/>
                                    </p:animScale>
                                    <p:animScale>
                                      <p:cBhvr>
                                        <p:cTn id="121" dur="26">
                                          <p:stCondLst>
                                            <p:cond delay="1808"/>
                                          </p:stCondLst>
                                        </p:cTn>
                                        <p:tgtEl>
                                          <p:spTgt spid="3">
                                            <p:txEl>
                                              <p:pRg st="6" end="6"/>
                                            </p:txEl>
                                          </p:spTgt>
                                        </p:tgtEl>
                                      </p:cBhvr>
                                      <p:to x="100000" y="95000"/>
                                    </p:animScale>
                                    <p:animScale>
                                      <p:cBhvr>
                                        <p:cTn id="122" dur="166" decel="50000">
                                          <p:stCondLst>
                                            <p:cond delay="1834"/>
                                          </p:stCondLst>
                                        </p:cTn>
                                        <p:tgtEl>
                                          <p:spTgt spid="3">
                                            <p:txEl>
                                              <p:pRg st="6" end="6"/>
                                            </p:txEl>
                                          </p:spTgt>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3">
                                            <p:txEl>
                                              <p:pRg st="7" end="7"/>
                                            </p:txEl>
                                          </p:spTgt>
                                        </p:tgtEl>
                                        <p:attrNameLst>
                                          <p:attrName>style.visibility</p:attrName>
                                        </p:attrNameLst>
                                      </p:cBhvr>
                                      <p:to>
                                        <p:strVal val="visible"/>
                                      </p:to>
                                    </p:set>
                                    <p:animEffect transition="in" filter="wipe(down)">
                                      <p:cBhvr>
                                        <p:cTn id="125" dur="580">
                                          <p:stCondLst>
                                            <p:cond delay="0"/>
                                          </p:stCondLst>
                                        </p:cTn>
                                        <p:tgtEl>
                                          <p:spTgt spid="3">
                                            <p:txEl>
                                              <p:pRg st="7" end="7"/>
                                            </p:txEl>
                                          </p:spTgt>
                                        </p:tgtEl>
                                      </p:cBhvr>
                                    </p:animEffect>
                                    <p:anim calcmode="lin" valueType="num">
                                      <p:cBhvr>
                                        <p:cTn id="12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3">
                                            <p:txEl>
                                              <p:pRg st="7" end="7"/>
                                            </p:txEl>
                                          </p:spTgt>
                                        </p:tgtEl>
                                      </p:cBhvr>
                                      <p:to x="100000" y="60000"/>
                                    </p:animScale>
                                    <p:animScale>
                                      <p:cBhvr>
                                        <p:cTn id="132" dur="166" decel="50000">
                                          <p:stCondLst>
                                            <p:cond delay="676"/>
                                          </p:stCondLst>
                                        </p:cTn>
                                        <p:tgtEl>
                                          <p:spTgt spid="3">
                                            <p:txEl>
                                              <p:pRg st="7" end="7"/>
                                            </p:txEl>
                                          </p:spTgt>
                                        </p:tgtEl>
                                      </p:cBhvr>
                                      <p:to x="100000" y="100000"/>
                                    </p:animScale>
                                    <p:animScale>
                                      <p:cBhvr>
                                        <p:cTn id="133" dur="26">
                                          <p:stCondLst>
                                            <p:cond delay="1312"/>
                                          </p:stCondLst>
                                        </p:cTn>
                                        <p:tgtEl>
                                          <p:spTgt spid="3">
                                            <p:txEl>
                                              <p:pRg st="7" end="7"/>
                                            </p:txEl>
                                          </p:spTgt>
                                        </p:tgtEl>
                                      </p:cBhvr>
                                      <p:to x="100000" y="80000"/>
                                    </p:animScale>
                                    <p:animScale>
                                      <p:cBhvr>
                                        <p:cTn id="134" dur="166" decel="50000">
                                          <p:stCondLst>
                                            <p:cond delay="1338"/>
                                          </p:stCondLst>
                                        </p:cTn>
                                        <p:tgtEl>
                                          <p:spTgt spid="3">
                                            <p:txEl>
                                              <p:pRg st="7" end="7"/>
                                            </p:txEl>
                                          </p:spTgt>
                                        </p:tgtEl>
                                      </p:cBhvr>
                                      <p:to x="100000" y="100000"/>
                                    </p:animScale>
                                    <p:animScale>
                                      <p:cBhvr>
                                        <p:cTn id="135" dur="26">
                                          <p:stCondLst>
                                            <p:cond delay="1642"/>
                                          </p:stCondLst>
                                        </p:cTn>
                                        <p:tgtEl>
                                          <p:spTgt spid="3">
                                            <p:txEl>
                                              <p:pRg st="7" end="7"/>
                                            </p:txEl>
                                          </p:spTgt>
                                        </p:tgtEl>
                                      </p:cBhvr>
                                      <p:to x="100000" y="90000"/>
                                    </p:animScale>
                                    <p:animScale>
                                      <p:cBhvr>
                                        <p:cTn id="136" dur="166" decel="50000">
                                          <p:stCondLst>
                                            <p:cond delay="1668"/>
                                          </p:stCondLst>
                                        </p:cTn>
                                        <p:tgtEl>
                                          <p:spTgt spid="3">
                                            <p:txEl>
                                              <p:pRg st="7" end="7"/>
                                            </p:txEl>
                                          </p:spTgt>
                                        </p:tgtEl>
                                      </p:cBhvr>
                                      <p:to x="100000" y="100000"/>
                                    </p:animScale>
                                    <p:animScale>
                                      <p:cBhvr>
                                        <p:cTn id="137" dur="26">
                                          <p:stCondLst>
                                            <p:cond delay="1808"/>
                                          </p:stCondLst>
                                        </p:cTn>
                                        <p:tgtEl>
                                          <p:spTgt spid="3">
                                            <p:txEl>
                                              <p:pRg st="7" end="7"/>
                                            </p:txEl>
                                          </p:spTgt>
                                        </p:tgtEl>
                                      </p:cBhvr>
                                      <p:to x="100000" y="95000"/>
                                    </p:animScale>
                                    <p:animScale>
                                      <p:cBhvr>
                                        <p:cTn id="138" dur="166" decel="50000">
                                          <p:stCondLst>
                                            <p:cond delay="1834"/>
                                          </p:stCondLst>
                                        </p:cTn>
                                        <p:tgtEl>
                                          <p:spTgt spid="3">
                                            <p:txEl>
                                              <p:pRg st="7" end="7"/>
                                            </p:txEl>
                                          </p:spTgt>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nodeType="clickEffect">
                                  <p:stCondLst>
                                    <p:cond delay="0"/>
                                  </p:stCondLst>
                                  <p:childTnLst>
                                    <p:set>
                                      <p:cBhvr>
                                        <p:cTn id="142" dur="1" fill="hold">
                                          <p:stCondLst>
                                            <p:cond delay="0"/>
                                          </p:stCondLst>
                                        </p:cTn>
                                        <p:tgtEl>
                                          <p:spTgt spid="3">
                                            <p:txEl>
                                              <p:pRg st="8" end="8"/>
                                            </p:txEl>
                                          </p:spTgt>
                                        </p:tgtEl>
                                        <p:attrNameLst>
                                          <p:attrName>style.visibility</p:attrName>
                                        </p:attrNameLst>
                                      </p:cBhvr>
                                      <p:to>
                                        <p:strVal val="visible"/>
                                      </p:to>
                                    </p:set>
                                    <p:animEffect transition="in" filter="wipe(down)">
                                      <p:cBhvr>
                                        <p:cTn id="143" dur="580">
                                          <p:stCondLst>
                                            <p:cond delay="0"/>
                                          </p:stCondLst>
                                        </p:cTn>
                                        <p:tgtEl>
                                          <p:spTgt spid="3">
                                            <p:txEl>
                                              <p:pRg st="8" end="8"/>
                                            </p:txEl>
                                          </p:spTgt>
                                        </p:tgtEl>
                                      </p:cBhvr>
                                    </p:animEffect>
                                    <p:anim calcmode="lin" valueType="num">
                                      <p:cBhvr>
                                        <p:cTn id="14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3">
                                            <p:txEl>
                                              <p:pRg st="8" end="8"/>
                                            </p:txEl>
                                          </p:spTgt>
                                        </p:tgtEl>
                                      </p:cBhvr>
                                      <p:to x="100000" y="60000"/>
                                    </p:animScale>
                                    <p:animScale>
                                      <p:cBhvr>
                                        <p:cTn id="150" dur="166" decel="50000">
                                          <p:stCondLst>
                                            <p:cond delay="676"/>
                                          </p:stCondLst>
                                        </p:cTn>
                                        <p:tgtEl>
                                          <p:spTgt spid="3">
                                            <p:txEl>
                                              <p:pRg st="8" end="8"/>
                                            </p:txEl>
                                          </p:spTgt>
                                        </p:tgtEl>
                                      </p:cBhvr>
                                      <p:to x="100000" y="100000"/>
                                    </p:animScale>
                                    <p:animScale>
                                      <p:cBhvr>
                                        <p:cTn id="151" dur="26">
                                          <p:stCondLst>
                                            <p:cond delay="1312"/>
                                          </p:stCondLst>
                                        </p:cTn>
                                        <p:tgtEl>
                                          <p:spTgt spid="3">
                                            <p:txEl>
                                              <p:pRg st="8" end="8"/>
                                            </p:txEl>
                                          </p:spTgt>
                                        </p:tgtEl>
                                      </p:cBhvr>
                                      <p:to x="100000" y="80000"/>
                                    </p:animScale>
                                    <p:animScale>
                                      <p:cBhvr>
                                        <p:cTn id="152" dur="166" decel="50000">
                                          <p:stCondLst>
                                            <p:cond delay="1338"/>
                                          </p:stCondLst>
                                        </p:cTn>
                                        <p:tgtEl>
                                          <p:spTgt spid="3">
                                            <p:txEl>
                                              <p:pRg st="8" end="8"/>
                                            </p:txEl>
                                          </p:spTgt>
                                        </p:tgtEl>
                                      </p:cBhvr>
                                      <p:to x="100000" y="100000"/>
                                    </p:animScale>
                                    <p:animScale>
                                      <p:cBhvr>
                                        <p:cTn id="153" dur="26">
                                          <p:stCondLst>
                                            <p:cond delay="1642"/>
                                          </p:stCondLst>
                                        </p:cTn>
                                        <p:tgtEl>
                                          <p:spTgt spid="3">
                                            <p:txEl>
                                              <p:pRg st="8" end="8"/>
                                            </p:txEl>
                                          </p:spTgt>
                                        </p:tgtEl>
                                      </p:cBhvr>
                                      <p:to x="100000" y="90000"/>
                                    </p:animScale>
                                    <p:animScale>
                                      <p:cBhvr>
                                        <p:cTn id="154" dur="166" decel="50000">
                                          <p:stCondLst>
                                            <p:cond delay="1668"/>
                                          </p:stCondLst>
                                        </p:cTn>
                                        <p:tgtEl>
                                          <p:spTgt spid="3">
                                            <p:txEl>
                                              <p:pRg st="8" end="8"/>
                                            </p:txEl>
                                          </p:spTgt>
                                        </p:tgtEl>
                                      </p:cBhvr>
                                      <p:to x="100000" y="100000"/>
                                    </p:animScale>
                                    <p:animScale>
                                      <p:cBhvr>
                                        <p:cTn id="155" dur="26">
                                          <p:stCondLst>
                                            <p:cond delay="1808"/>
                                          </p:stCondLst>
                                        </p:cTn>
                                        <p:tgtEl>
                                          <p:spTgt spid="3">
                                            <p:txEl>
                                              <p:pRg st="8" end="8"/>
                                            </p:txEl>
                                          </p:spTgt>
                                        </p:tgtEl>
                                      </p:cBhvr>
                                      <p:to x="100000" y="95000"/>
                                    </p:animScale>
                                    <p:animScale>
                                      <p:cBhvr>
                                        <p:cTn id="156" dur="166" decel="50000">
                                          <p:stCondLst>
                                            <p:cond delay="1834"/>
                                          </p:stCondLst>
                                        </p:cTn>
                                        <p:tgtEl>
                                          <p:spTgt spid="3">
                                            <p:txEl>
                                              <p:pRg st="8" end="8"/>
                                            </p:txEl>
                                          </p:spTgt>
                                        </p:tgtEl>
                                      </p:cBhvr>
                                      <p:to x="100000" y="100000"/>
                                    </p:animScale>
                                  </p:childTnLst>
                                </p:cTn>
                              </p:par>
                              <p:par>
                                <p:cTn id="157" presetID="26" presetClass="entr" presetSubtype="0" fill="hold" nodeType="withEffect">
                                  <p:stCondLst>
                                    <p:cond delay="0"/>
                                  </p:stCondLst>
                                  <p:childTnLst>
                                    <p:set>
                                      <p:cBhvr>
                                        <p:cTn id="158" dur="1" fill="hold">
                                          <p:stCondLst>
                                            <p:cond delay="0"/>
                                          </p:stCondLst>
                                        </p:cTn>
                                        <p:tgtEl>
                                          <p:spTgt spid="3">
                                            <p:txEl>
                                              <p:pRg st="9" end="9"/>
                                            </p:txEl>
                                          </p:spTgt>
                                        </p:tgtEl>
                                        <p:attrNameLst>
                                          <p:attrName>style.visibility</p:attrName>
                                        </p:attrNameLst>
                                      </p:cBhvr>
                                      <p:to>
                                        <p:strVal val="visible"/>
                                      </p:to>
                                    </p:set>
                                    <p:animEffect transition="in" filter="wipe(down)">
                                      <p:cBhvr>
                                        <p:cTn id="159" dur="580">
                                          <p:stCondLst>
                                            <p:cond delay="0"/>
                                          </p:stCondLst>
                                        </p:cTn>
                                        <p:tgtEl>
                                          <p:spTgt spid="3">
                                            <p:txEl>
                                              <p:pRg st="9" end="9"/>
                                            </p:txEl>
                                          </p:spTgt>
                                        </p:tgtEl>
                                      </p:cBhvr>
                                    </p:animEffect>
                                    <p:anim calcmode="lin" valueType="num">
                                      <p:cBhvr>
                                        <p:cTn id="16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3">
                                            <p:txEl>
                                              <p:pRg st="9" end="9"/>
                                            </p:txEl>
                                          </p:spTgt>
                                        </p:tgtEl>
                                      </p:cBhvr>
                                      <p:to x="100000" y="60000"/>
                                    </p:animScale>
                                    <p:animScale>
                                      <p:cBhvr>
                                        <p:cTn id="166" dur="166" decel="50000">
                                          <p:stCondLst>
                                            <p:cond delay="676"/>
                                          </p:stCondLst>
                                        </p:cTn>
                                        <p:tgtEl>
                                          <p:spTgt spid="3">
                                            <p:txEl>
                                              <p:pRg st="9" end="9"/>
                                            </p:txEl>
                                          </p:spTgt>
                                        </p:tgtEl>
                                      </p:cBhvr>
                                      <p:to x="100000" y="100000"/>
                                    </p:animScale>
                                    <p:animScale>
                                      <p:cBhvr>
                                        <p:cTn id="167" dur="26">
                                          <p:stCondLst>
                                            <p:cond delay="1312"/>
                                          </p:stCondLst>
                                        </p:cTn>
                                        <p:tgtEl>
                                          <p:spTgt spid="3">
                                            <p:txEl>
                                              <p:pRg st="9" end="9"/>
                                            </p:txEl>
                                          </p:spTgt>
                                        </p:tgtEl>
                                      </p:cBhvr>
                                      <p:to x="100000" y="80000"/>
                                    </p:animScale>
                                    <p:animScale>
                                      <p:cBhvr>
                                        <p:cTn id="168" dur="166" decel="50000">
                                          <p:stCondLst>
                                            <p:cond delay="1338"/>
                                          </p:stCondLst>
                                        </p:cTn>
                                        <p:tgtEl>
                                          <p:spTgt spid="3">
                                            <p:txEl>
                                              <p:pRg st="9" end="9"/>
                                            </p:txEl>
                                          </p:spTgt>
                                        </p:tgtEl>
                                      </p:cBhvr>
                                      <p:to x="100000" y="100000"/>
                                    </p:animScale>
                                    <p:animScale>
                                      <p:cBhvr>
                                        <p:cTn id="169" dur="26">
                                          <p:stCondLst>
                                            <p:cond delay="1642"/>
                                          </p:stCondLst>
                                        </p:cTn>
                                        <p:tgtEl>
                                          <p:spTgt spid="3">
                                            <p:txEl>
                                              <p:pRg st="9" end="9"/>
                                            </p:txEl>
                                          </p:spTgt>
                                        </p:tgtEl>
                                      </p:cBhvr>
                                      <p:to x="100000" y="90000"/>
                                    </p:animScale>
                                    <p:animScale>
                                      <p:cBhvr>
                                        <p:cTn id="170" dur="166" decel="50000">
                                          <p:stCondLst>
                                            <p:cond delay="1668"/>
                                          </p:stCondLst>
                                        </p:cTn>
                                        <p:tgtEl>
                                          <p:spTgt spid="3">
                                            <p:txEl>
                                              <p:pRg st="9" end="9"/>
                                            </p:txEl>
                                          </p:spTgt>
                                        </p:tgtEl>
                                      </p:cBhvr>
                                      <p:to x="100000" y="100000"/>
                                    </p:animScale>
                                    <p:animScale>
                                      <p:cBhvr>
                                        <p:cTn id="171" dur="26">
                                          <p:stCondLst>
                                            <p:cond delay="1808"/>
                                          </p:stCondLst>
                                        </p:cTn>
                                        <p:tgtEl>
                                          <p:spTgt spid="3">
                                            <p:txEl>
                                              <p:pRg st="9" end="9"/>
                                            </p:txEl>
                                          </p:spTgt>
                                        </p:tgtEl>
                                      </p:cBhvr>
                                      <p:to x="100000" y="95000"/>
                                    </p:animScale>
                                    <p:animScale>
                                      <p:cBhvr>
                                        <p:cTn id="172" dur="166" decel="50000">
                                          <p:stCondLst>
                                            <p:cond delay="1834"/>
                                          </p:stCondLst>
                                        </p:cTn>
                                        <p:tgtEl>
                                          <p:spTgt spid="3">
                                            <p:txEl>
                                              <p:pRg st="9" end="9"/>
                                            </p:txEl>
                                          </p:spTgt>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nodeType="clickEffect">
                                  <p:stCondLst>
                                    <p:cond delay="0"/>
                                  </p:stCondLst>
                                  <p:childTnLst>
                                    <p:set>
                                      <p:cBhvr>
                                        <p:cTn id="176" dur="1" fill="hold">
                                          <p:stCondLst>
                                            <p:cond delay="0"/>
                                          </p:stCondLst>
                                        </p:cTn>
                                        <p:tgtEl>
                                          <p:spTgt spid="3">
                                            <p:txEl>
                                              <p:pRg st="10" end="10"/>
                                            </p:txEl>
                                          </p:spTgt>
                                        </p:tgtEl>
                                        <p:attrNameLst>
                                          <p:attrName>style.visibility</p:attrName>
                                        </p:attrNameLst>
                                      </p:cBhvr>
                                      <p:to>
                                        <p:strVal val="visible"/>
                                      </p:to>
                                    </p:set>
                                    <p:animEffect transition="in" filter="wipe(down)">
                                      <p:cBhvr>
                                        <p:cTn id="177" dur="580">
                                          <p:stCondLst>
                                            <p:cond delay="0"/>
                                          </p:stCondLst>
                                        </p:cTn>
                                        <p:tgtEl>
                                          <p:spTgt spid="3">
                                            <p:txEl>
                                              <p:pRg st="10" end="10"/>
                                            </p:txEl>
                                          </p:spTgt>
                                        </p:tgtEl>
                                      </p:cBhvr>
                                    </p:animEffect>
                                    <p:anim calcmode="lin" valueType="num">
                                      <p:cBhvr>
                                        <p:cTn id="17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3">
                                            <p:txEl>
                                              <p:pRg st="10" end="10"/>
                                            </p:txEl>
                                          </p:spTgt>
                                        </p:tgtEl>
                                      </p:cBhvr>
                                      <p:to x="100000" y="60000"/>
                                    </p:animScale>
                                    <p:animScale>
                                      <p:cBhvr>
                                        <p:cTn id="184" dur="166" decel="50000">
                                          <p:stCondLst>
                                            <p:cond delay="676"/>
                                          </p:stCondLst>
                                        </p:cTn>
                                        <p:tgtEl>
                                          <p:spTgt spid="3">
                                            <p:txEl>
                                              <p:pRg st="10" end="10"/>
                                            </p:txEl>
                                          </p:spTgt>
                                        </p:tgtEl>
                                      </p:cBhvr>
                                      <p:to x="100000" y="100000"/>
                                    </p:animScale>
                                    <p:animScale>
                                      <p:cBhvr>
                                        <p:cTn id="185" dur="26">
                                          <p:stCondLst>
                                            <p:cond delay="1312"/>
                                          </p:stCondLst>
                                        </p:cTn>
                                        <p:tgtEl>
                                          <p:spTgt spid="3">
                                            <p:txEl>
                                              <p:pRg st="10" end="10"/>
                                            </p:txEl>
                                          </p:spTgt>
                                        </p:tgtEl>
                                      </p:cBhvr>
                                      <p:to x="100000" y="80000"/>
                                    </p:animScale>
                                    <p:animScale>
                                      <p:cBhvr>
                                        <p:cTn id="186" dur="166" decel="50000">
                                          <p:stCondLst>
                                            <p:cond delay="1338"/>
                                          </p:stCondLst>
                                        </p:cTn>
                                        <p:tgtEl>
                                          <p:spTgt spid="3">
                                            <p:txEl>
                                              <p:pRg st="10" end="10"/>
                                            </p:txEl>
                                          </p:spTgt>
                                        </p:tgtEl>
                                      </p:cBhvr>
                                      <p:to x="100000" y="100000"/>
                                    </p:animScale>
                                    <p:animScale>
                                      <p:cBhvr>
                                        <p:cTn id="187" dur="26">
                                          <p:stCondLst>
                                            <p:cond delay="1642"/>
                                          </p:stCondLst>
                                        </p:cTn>
                                        <p:tgtEl>
                                          <p:spTgt spid="3">
                                            <p:txEl>
                                              <p:pRg st="10" end="10"/>
                                            </p:txEl>
                                          </p:spTgt>
                                        </p:tgtEl>
                                      </p:cBhvr>
                                      <p:to x="100000" y="90000"/>
                                    </p:animScale>
                                    <p:animScale>
                                      <p:cBhvr>
                                        <p:cTn id="188" dur="166" decel="50000">
                                          <p:stCondLst>
                                            <p:cond delay="1668"/>
                                          </p:stCondLst>
                                        </p:cTn>
                                        <p:tgtEl>
                                          <p:spTgt spid="3">
                                            <p:txEl>
                                              <p:pRg st="10" end="10"/>
                                            </p:txEl>
                                          </p:spTgt>
                                        </p:tgtEl>
                                      </p:cBhvr>
                                      <p:to x="100000" y="100000"/>
                                    </p:animScale>
                                    <p:animScale>
                                      <p:cBhvr>
                                        <p:cTn id="189" dur="26">
                                          <p:stCondLst>
                                            <p:cond delay="1808"/>
                                          </p:stCondLst>
                                        </p:cTn>
                                        <p:tgtEl>
                                          <p:spTgt spid="3">
                                            <p:txEl>
                                              <p:pRg st="10" end="10"/>
                                            </p:txEl>
                                          </p:spTgt>
                                        </p:tgtEl>
                                      </p:cBhvr>
                                      <p:to x="100000" y="95000"/>
                                    </p:animScale>
                                    <p:animScale>
                                      <p:cBhvr>
                                        <p:cTn id="190" dur="166" decel="50000">
                                          <p:stCondLst>
                                            <p:cond delay="1834"/>
                                          </p:stCondLst>
                                        </p:cTn>
                                        <p:tgtEl>
                                          <p:spTgt spid="3">
                                            <p:txEl>
                                              <p:pRg st="10" end="10"/>
                                            </p:txEl>
                                          </p:spTgt>
                                        </p:tgtEl>
                                      </p:cBhvr>
                                      <p:to x="100000" y="100000"/>
                                    </p:animScale>
                                  </p:childTnLst>
                                </p:cTn>
                              </p:par>
                              <p:par>
                                <p:cTn id="191" presetID="26" presetClass="entr" presetSubtype="0" fill="hold" nodeType="withEffect">
                                  <p:stCondLst>
                                    <p:cond delay="0"/>
                                  </p:stCondLst>
                                  <p:childTnLst>
                                    <p:set>
                                      <p:cBhvr>
                                        <p:cTn id="192" dur="1" fill="hold">
                                          <p:stCondLst>
                                            <p:cond delay="0"/>
                                          </p:stCondLst>
                                        </p:cTn>
                                        <p:tgtEl>
                                          <p:spTgt spid="3">
                                            <p:txEl>
                                              <p:pRg st="11" end="11"/>
                                            </p:txEl>
                                          </p:spTgt>
                                        </p:tgtEl>
                                        <p:attrNameLst>
                                          <p:attrName>style.visibility</p:attrName>
                                        </p:attrNameLst>
                                      </p:cBhvr>
                                      <p:to>
                                        <p:strVal val="visible"/>
                                      </p:to>
                                    </p:set>
                                    <p:animEffect transition="in" filter="wipe(down)">
                                      <p:cBhvr>
                                        <p:cTn id="193" dur="580">
                                          <p:stCondLst>
                                            <p:cond delay="0"/>
                                          </p:stCondLst>
                                        </p:cTn>
                                        <p:tgtEl>
                                          <p:spTgt spid="3">
                                            <p:txEl>
                                              <p:pRg st="11" end="11"/>
                                            </p:txEl>
                                          </p:spTgt>
                                        </p:tgtEl>
                                      </p:cBhvr>
                                    </p:animEffect>
                                    <p:anim calcmode="lin" valueType="num">
                                      <p:cBhvr>
                                        <p:cTn id="194"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99" dur="26">
                                          <p:stCondLst>
                                            <p:cond delay="650"/>
                                          </p:stCondLst>
                                        </p:cTn>
                                        <p:tgtEl>
                                          <p:spTgt spid="3">
                                            <p:txEl>
                                              <p:pRg st="11" end="11"/>
                                            </p:txEl>
                                          </p:spTgt>
                                        </p:tgtEl>
                                      </p:cBhvr>
                                      <p:to x="100000" y="60000"/>
                                    </p:animScale>
                                    <p:animScale>
                                      <p:cBhvr>
                                        <p:cTn id="200" dur="166" decel="50000">
                                          <p:stCondLst>
                                            <p:cond delay="676"/>
                                          </p:stCondLst>
                                        </p:cTn>
                                        <p:tgtEl>
                                          <p:spTgt spid="3">
                                            <p:txEl>
                                              <p:pRg st="11" end="11"/>
                                            </p:txEl>
                                          </p:spTgt>
                                        </p:tgtEl>
                                      </p:cBhvr>
                                      <p:to x="100000" y="100000"/>
                                    </p:animScale>
                                    <p:animScale>
                                      <p:cBhvr>
                                        <p:cTn id="201" dur="26">
                                          <p:stCondLst>
                                            <p:cond delay="1312"/>
                                          </p:stCondLst>
                                        </p:cTn>
                                        <p:tgtEl>
                                          <p:spTgt spid="3">
                                            <p:txEl>
                                              <p:pRg st="11" end="11"/>
                                            </p:txEl>
                                          </p:spTgt>
                                        </p:tgtEl>
                                      </p:cBhvr>
                                      <p:to x="100000" y="80000"/>
                                    </p:animScale>
                                    <p:animScale>
                                      <p:cBhvr>
                                        <p:cTn id="202" dur="166" decel="50000">
                                          <p:stCondLst>
                                            <p:cond delay="1338"/>
                                          </p:stCondLst>
                                        </p:cTn>
                                        <p:tgtEl>
                                          <p:spTgt spid="3">
                                            <p:txEl>
                                              <p:pRg st="11" end="11"/>
                                            </p:txEl>
                                          </p:spTgt>
                                        </p:tgtEl>
                                      </p:cBhvr>
                                      <p:to x="100000" y="100000"/>
                                    </p:animScale>
                                    <p:animScale>
                                      <p:cBhvr>
                                        <p:cTn id="203" dur="26">
                                          <p:stCondLst>
                                            <p:cond delay="1642"/>
                                          </p:stCondLst>
                                        </p:cTn>
                                        <p:tgtEl>
                                          <p:spTgt spid="3">
                                            <p:txEl>
                                              <p:pRg st="11" end="11"/>
                                            </p:txEl>
                                          </p:spTgt>
                                        </p:tgtEl>
                                      </p:cBhvr>
                                      <p:to x="100000" y="90000"/>
                                    </p:animScale>
                                    <p:animScale>
                                      <p:cBhvr>
                                        <p:cTn id="204" dur="166" decel="50000">
                                          <p:stCondLst>
                                            <p:cond delay="1668"/>
                                          </p:stCondLst>
                                        </p:cTn>
                                        <p:tgtEl>
                                          <p:spTgt spid="3">
                                            <p:txEl>
                                              <p:pRg st="11" end="11"/>
                                            </p:txEl>
                                          </p:spTgt>
                                        </p:tgtEl>
                                      </p:cBhvr>
                                      <p:to x="100000" y="100000"/>
                                    </p:animScale>
                                    <p:animScale>
                                      <p:cBhvr>
                                        <p:cTn id="205" dur="26">
                                          <p:stCondLst>
                                            <p:cond delay="1808"/>
                                          </p:stCondLst>
                                        </p:cTn>
                                        <p:tgtEl>
                                          <p:spTgt spid="3">
                                            <p:txEl>
                                              <p:pRg st="11" end="11"/>
                                            </p:txEl>
                                          </p:spTgt>
                                        </p:tgtEl>
                                      </p:cBhvr>
                                      <p:to x="100000" y="95000"/>
                                    </p:animScale>
                                    <p:animScale>
                                      <p:cBhvr>
                                        <p:cTn id="206"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err="1"/>
              <a:t>Fenomenologisch</a:t>
            </a:r>
            <a:r>
              <a:rPr lang="en-US"/>
              <a:t> of </a:t>
            </a:r>
            <a:r>
              <a:rPr lang="en-US" err="1"/>
              <a:t>Biologisch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0843009"/>
              </p:ext>
            </p:extLst>
          </p:nvPr>
        </p:nvGraphicFramePr>
        <p:xfrm>
          <a:off x="677863" y="2160588"/>
          <a:ext cx="8596668" cy="3256915"/>
        </p:xfrm>
        <a:graphic>
          <a:graphicData uri="http://schemas.openxmlformats.org/drawingml/2006/table">
            <a:tbl>
              <a:tblPr firstRow="1" bandRow="1">
                <a:tableStyleId>{5C22544A-7EE6-4342-B048-85BDC9FD1C3A}</a:tableStyleId>
              </a:tblPr>
              <a:tblGrid>
                <a:gridCol w="4298334">
                  <a:extLst>
                    <a:ext uri="{9D8B030D-6E8A-4147-A177-3AD203B41FA5}">
                      <a16:colId xmlns:a16="http://schemas.microsoft.com/office/drawing/2014/main" xmlns="" val="2277997305"/>
                    </a:ext>
                  </a:extLst>
                </a:gridCol>
                <a:gridCol w="4298334">
                  <a:extLst>
                    <a:ext uri="{9D8B030D-6E8A-4147-A177-3AD203B41FA5}">
                      <a16:colId xmlns:a16="http://schemas.microsoft.com/office/drawing/2014/main" xmlns="" val="2680471654"/>
                    </a:ext>
                  </a:extLst>
                </a:gridCol>
              </a:tblGrid>
              <a:tr h="370840">
                <a:tc>
                  <a:txBody>
                    <a:bodyPr/>
                    <a:lstStyle/>
                    <a:p>
                      <a:r>
                        <a:rPr lang="en-US" dirty="0" err="1"/>
                        <a:t>Biologisch</a:t>
                      </a:r>
                      <a:r>
                        <a:rPr lang="en-US" dirty="0"/>
                        <a:t>:</a:t>
                      </a:r>
                      <a:endParaRPr lang="en-US"/>
                    </a:p>
                  </a:txBody>
                  <a:tcPr/>
                </a:tc>
                <a:tc>
                  <a:txBody>
                    <a:bodyPr/>
                    <a:lstStyle/>
                    <a:p>
                      <a:r>
                        <a:rPr lang="en-US" dirty="0" err="1"/>
                        <a:t>Fenomenologisch</a:t>
                      </a:r>
                      <a:r>
                        <a:rPr lang="en-US" dirty="0"/>
                        <a:t>:</a:t>
                      </a:r>
                      <a:endParaRPr lang="en-US"/>
                    </a:p>
                  </a:txBody>
                  <a:tcPr/>
                </a:tc>
                <a:extLst>
                  <a:ext uri="{0D108BD9-81ED-4DB2-BD59-A6C34878D82A}">
                    <a16:rowId xmlns:a16="http://schemas.microsoft.com/office/drawing/2014/main" xmlns="" val="210591201"/>
                  </a:ext>
                </a:extLst>
              </a:tr>
              <a:tr h="2886075">
                <a:tc>
                  <a:txBody>
                    <a:bodyPr/>
                    <a:lstStyle/>
                    <a:p>
                      <a:r>
                        <a:rPr lang="en-US" dirty="0"/>
                        <a:t>-</a:t>
                      </a:r>
                      <a:r>
                        <a:rPr lang="en-US" dirty="0" err="1"/>
                        <a:t>Zien</a:t>
                      </a:r>
                      <a:r>
                        <a:rPr lang="en-US" dirty="0"/>
                        <a:t>.</a:t>
                      </a:r>
                      <a:endParaRPr lang="en-US"/>
                    </a:p>
                    <a:p>
                      <a:r>
                        <a:rPr lang="en-US" dirty="0"/>
                        <a:t>-</a:t>
                      </a:r>
                      <a:r>
                        <a:rPr lang="en-US" dirty="0" err="1"/>
                        <a:t>Horen</a:t>
                      </a:r>
                      <a:r>
                        <a:rPr lang="en-US" dirty="0"/>
                        <a:t>.</a:t>
                      </a:r>
                      <a:endParaRPr lang="en-US"/>
                    </a:p>
                    <a:p>
                      <a:r>
                        <a:rPr lang="en-US" dirty="0"/>
                        <a:t>-</a:t>
                      </a:r>
                      <a:r>
                        <a:rPr lang="en-US" dirty="0" err="1"/>
                        <a:t>Ruiken</a:t>
                      </a:r>
                      <a:r>
                        <a:rPr lang="en-US" dirty="0"/>
                        <a:t>.</a:t>
                      </a:r>
                      <a:endParaRPr lang="en-US"/>
                    </a:p>
                    <a:p>
                      <a:r>
                        <a:rPr lang="en-US" dirty="0"/>
                        <a:t>-</a:t>
                      </a:r>
                      <a:r>
                        <a:rPr lang="en-US" dirty="0" err="1"/>
                        <a:t>Proeven</a:t>
                      </a:r>
                      <a:r>
                        <a:rPr lang="en-US" dirty="0"/>
                        <a:t>.</a:t>
                      </a:r>
                      <a:endParaRPr lang="en-US"/>
                    </a:p>
                    <a:p>
                      <a:r>
                        <a:rPr lang="en-US" dirty="0"/>
                        <a:t>-</a:t>
                      </a:r>
                      <a:r>
                        <a:rPr lang="en-US" dirty="0" err="1"/>
                        <a:t>Tasten</a:t>
                      </a:r>
                      <a:r>
                        <a:rPr lang="en-US" dirty="0"/>
                        <a:t>.</a:t>
                      </a:r>
                      <a:endParaRPr lang="en-US"/>
                    </a:p>
                    <a:p>
                      <a:endParaRPr lang="en-US"/>
                    </a:p>
                    <a:p>
                      <a:endParaRPr lang="en-US"/>
                    </a:p>
                    <a:p>
                      <a:endParaRPr lang="en-US"/>
                    </a:p>
                  </a:txBody>
                  <a:tcPr/>
                </a:tc>
                <a:tc>
                  <a:txBody>
                    <a:bodyPr/>
                    <a:lstStyle/>
                    <a:p>
                      <a:r>
                        <a:rPr lang="en-US" dirty="0"/>
                        <a:t>-</a:t>
                      </a:r>
                      <a:r>
                        <a:rPr lang="en-US" dirty="0" err="1"/>
                        <a:t>Temperatuurzin</a:t>
                      </a:r>
                      <a:r>
                        <a:rPr lang="en-US" dirty="0"/>
                        <a:t>.</a:t>
                      </a:r>
                      <a:endParaRPr lang="en-US"/>
                    </a:p>
                    <a:p>
                      <a:r>
                        <a:rPr lang="en-US" dirty="0"/>
                        <a:t>-</a:t>
                      </a:r>
                      <a:r>
                        <a:rPr lang="en-US" dirty="0" err="1"/>
                        <a:t>Denkzin</a:t>
                      </a:r>
                      <a:r>
                        <a:rPr lang="en-US" dirty="0"/>
                        <a:t>.</a:t>
                      </a:r>
                      <a:endParaRPr lang="en-US"/>
                    </a:p>
                    <a:p>
                      <a:r>
                        <a:rPr lang="en-US" dirty="0"/>
                        <a:t>-</a:t>
                      </a:r>
                      <a:r>
                        <a:rPr lang="en-US" dirty="0" err="1"/>
                        <a:t>Ik</a:t>
                      </a:r>
                      <a:r>
                        <a:rPr lang="en-US" dirty="0"/>
                        <a:t>-zin.</a:t>
                      </a:r>
                      <a:endParaRPr lang="en-US"/>
                    </a:p>
                    <a:p>
                      <a:r>
                        <a:rPr lang="en-US" dirty="0"/>
                        <a:t>-</a:t>
                      </a:r>
                      <a:r>
                        <a:rPr lang="en-US" dirty="0" err="1"/>
                        <a:t>Woordzin</a:t>
                      </a:r>
                      <a:r>
                        <a:rPr lang="en-US" dirty="0"/>
                        <a:t>.</a:t>
                      </a:r>
                      <a:endParaRPr lang="en-US"/>
                    </a:p>
                    <a:p>
                      <a:r>
                        <a:rPr lang="en-US" dirty="0"/>
                        <a:t>-</a:t>
                      </a:r>
                      <a:r>
                        <a:rPr lang="en-US" dirty="0" err="1"/>
                        <a:t>Levenszin</a:t>
                      </a:r>
                      <a:r>
                        <a:rPr lang="en-US" dirty="0"/>
                        <a:t>.</a:t>
                      </a:r>
                      <a:endParaRPr lang="en-US"/>
                    </a:p>
                    <a:p>
                      <a:r>
                        <a:rPr lang="en-US" dirty="0"/>
                        <a:t>-</a:t>
                      </a:r>
                      <a:r>
                        <a:rPr lang="en-US" dirty="0" err="1"/>
                        <a:t>Evenwichtzin</a:t>
                      </a:r>
                      <a:endParaRPr lang="en-US"/>
                    </a:p>
                    <a:p>
                      <a:r>
                        <a:rPr lang="en-US" dirty="0"/>
                        <a:t>-</a:t>
                      </a:r>
                      <a:r>
                        <a:rPr lang="en-US" dirty="0" err="1"/>
                        <a:t>Bewegingszin</a:t>
                      </a:r>
                      <a:r>
                        <a:rPr lang="en-US" dirty="0"/>
                        <a:t>.</a:t>
                      </a:r>
                      <a:endParaRPr lang="en-US"/>
                    </a:p>
                  </a:txBody>
                  <a:tcPr/>
                </a:tc>
                <a:extLst>
                  <a:ext uri="{0D108BD9-81ED-4DB2-BD59-A6C34878D82A}">
                    <a16:rowId xmlns:a16="http://schemas.microsoft.com/office/drawing/2014/main" xmlns="" val="3387199074"/>
                  </a:ext>
                </a:extLst>
              </a:tr>
            </a:tbl>
          </a:graphicData>
        </a:graphic>
      </p:graphicFrame>
    </p:spTree>
    <p:extLst>
      <p:ext uri="{BB962C8B-B14F-4D97-AF65-F5344CB8AC3E}">
        <p14:creationId xmlns:p14="http://schemas.microsoft.com/office/powerpoint/2010/main" val="39933992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863" y="76200"/>
            <a:ext cx="8716962" cy="1006038"/>
          </a:xfrm>
        </p:spPr>
        <p:txBody>
          <a:bodyPr/>
          <a:lstStyle/>
          <a:p>
            <a:pPr algn="ctr"/>
            <a:r>
              <a:rPr lang="nl-NL"/>
              <a:t>Tastzin &amp; levenszin</a:t>
            </a:r>
          </a:p>
        </p:txBody>
      </p:sp>
      <p:sp>
        <p:nvSpPr>
          <p:cNvPr id="3" name="Tijdelijke aanduiding voor inhoud 2"/>
          <p:cNvSpPr>
            <a:spLocks noGrp="1"/>
          </p:cNvSpPr>
          <p:nvPr>
            <p:ph idx="1"/>
          </p:nvPr>
        </p:nvSpPr>
        <p:spPr>
          <a:xfrm>
            <a:off x="641350" y="1119188"/>
            <a:ext cx="6535974" cy="5685925"/>
          </a:xfrm>
        </p:spPr>
        <p:txBody>
          <a:bodyPr vert="horz" lIns="91440" tIns="45720" rIns="91440" bIns="45720" rtlCol="0" anchor="t">
            <a:normAutofit/>
          </a:bodyPr>
          <a:lstStyle/>
          <a:p>
            <a:r>
              <a:rPr lang="en-US">
                <a:solidFill>
                  <a:schemeClr val="tx1"/>
                </a:solidFill>
                <a:latin typeface="Trebuchet MS" charset="0"/>
              </a:rPr>
              <a:t>1.Tastzin: </a:t>
            </a:r>
          </a:p>
          <a:p>
            <a:r>
              <a:rPr lang="nl-NL">
                <a:solidFill>
                  <a:schemeClr val="tx1"/>
                </a:solidFill>
                <a:latin typeface="Calibri" charset="0"/>
              </a:rPr>
              <a:t>De tastzintuigen liggen overal in de huid en vormen samen het grootste zintuigstelsel dat er is.Met je tastzintuigen kun je waarnemen wat je aanraakt. </a:t>
            </a:r>
          </a:p>
          <a:p>
            <a:endParaRPr lang="nl-NL">
              <a:solidFill>
                <a:schemeClr val="tx1"/>
              </a:solidFill>
              <a:latin typeface="Calibri" charset="0"/>
            </a:endParaRPr>
          </a:p>
          <a:p>
            <a:endParaRPr lang="nl-NL">
              <a:solidFill>
                <a:schemeClr val="tx1"/>
              </a:solidFill>
              <a:latin typeface="Calibri" charset="0"/>
            </a:endParaRPr>
          </a:p>
          <a:p>
            <a:r>
              <a:rPr lang="nl-NL">
                <a:solidFill>
                  <a:schemeClr val="tx1"/>
                </a:solidFill>
                <a:latin typeface="Calibri" charset="0"/>
              </a:rPr>
              <a:t>2.Levenszin: </a:t>
            </a:r>
          </a:p>
          <a:p>
            <a:r>
              <a:rPr lang="nl-NL">
                <a:solidFill>
                  <a:schemeClr val="tx1"/>
                </a:solidFill>
                <a:latin typeface="Calibri" charset="0"/>
              </a:rPr>
              <a:t>De levenszin is het in het inwendige zintuigstelsel. Die de toestand van de inwendige organen en levensprocessen waarneemt. Met de levenszin neem je waar dat je een volle maag hebt, dat je last hebt van je darmen, of dat je naar de wc moet. Wanneer de levensprocessen goed verlopen neem je niets waar. De waarnemingen van je levenszin worden pas bewust, wanneer er een storing is of wanneer je ziek bent. </a:t>
            </a:r>
          </a:p>
          <a:p>
            <a:endParaRPr lang="nl-NL">
              <a:solidFill>
                <a:schemeClr val="tx1"/>
              </a:solidFill>
              <a:latin typeface="Calibri" charset="0"/>
            </a:endParaRPr>
          </a:p>
          <a:p>
            <a:pPr marL="0" indent="0">
              <a:buNone/>
            </a:pPr>
            <a:endParaRPr lang="nl-NL">
              <a:solidFill>
                <a:schemeClr val="tx1"/>
              </a:solidFill>
              <a:latin typeface="Calibri" charset="0"/>
            </a:endParaRPr>
          </a:p>
          <a:p>
            <a:endParaRPr lang="nl-NL">
              <a:solidFill>
                <a:schemeClr val="tx1"/>
              </a:solidFill>
              <a:latin typeface="Trebuchet MS" charset="0"/>
            </a:endParaRPr>
          </a:p>
          <a:p>
            <a:endParaRPr lang="nl-NL">
              <a:solidFill>
                <a:schemeClr val="tx1"/>
              </a:solidFill>
              <a:latin typeface="Trebuchet MS" charset="0"/>
            </a:endParaRPr>
          </a:p>
          <a:p>
            <a:endParaRPr lang="nl-NL"/>
          </a:p>
        </p:txBody>
      </p:sp>
      <p:pic>
        <p:nvPicPr>
          <p:cNvPr id="4" name="Picture 3"/>
          <p:cNvPicPr>
            <a:picLocks noChangeAspect="1"/>
          </p:cNvPicPr>
          <p:nvPr/>
        </p:nvPicPr>
        <p:blipFill>
          <a:blip r:embed="rId2"/>
          <a:stretch>
            <a:fillRect/>
          </a:stretch>
        </p:blipFill>
        <p:spPr>
          <a:xfrm>
            <a:off x="7125925" y="520700"/>
            <a:ext cx="5021625" cy="3074426"/>
          </a:xfrm>
          <a:prstGeom prst="rect">
            <a:avLst/>
          </a:prstGeom>
        </p:spPr>
      </p:pic>
    </p:spTree>
    <p:extLst>
      <p:ext uri="{BB962C8B-B14F-4D97-AF65-F5344CB8AC3E}">
        <p14:creationId xmlns:p14="http://schemas.microsoft.com/office/powerpoint/2010/main" val="2977562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100013"/>
            <a:ext cx="8620125" cy="945875"/>
          </a:xfrm>
        </p:spPr>
        <p:txBody>
          <a:bodyPr/>
          <a:lstStyle/>
          <a:p>
            <a:pPr algn="ctr"/>
            <a:r>
              <a:rPr lang="en-US" err="1"/>
              <a:t>Bewegingszin</a:t>
            </a:r>
            <a:r>
              <a:rPr lang="en-US"/>
              <a:t> &amp; </a:t>
            </a:r>
            <a:r>
              <a:rPr lang="en-US" err="1"/>
              <a:t>Evenwichtszin</a:t>
            </a:r>
            <a:r>
              <a:rPr lang="en-US"/>
              <a:t> </a:t>
            </a:r>
            <a:endParaRPr lang="en-US">
              <a:solidFill>
                <a:schemeClr val="tx1"/>
              </a:solidFill>
            </a:endParaRPr>
          </a:p>
        </p:txBody>
      </p:sp>
      <p:sp>
        <p:nvSpPr>
          <p:cNvPr id="3" name="Content Placeholder 2"/>
          <p:cNvSpPr>
            <a:spLocks noGrp="1"/>
          </p:cNvSpPr>
          <p:nvPr>
            <p:ph idx="1"/>
          </p:nvPr>
        </p:nvSpPr>
        <p:spPr>
          <a:xfrm>
            <a:off x="144463" y="852488"/>
            <a:ext cx="7954691" cy="5892300"/>
          </a:xfrm>
        </p:spPr>
        <p:txBody>
          <a:bodyPr vert="horz" lIns="91440" tIns="45720" rIns="91440" bIns="45720" rtlCol="0" anchor="t">
            <a:normAutofit/>
          </a:bodyPr>
          <a:lstStyle/>
          <a:p>
            <a:r>
              <a:rPr lang="en-US">
                <a:solidFill>
                  <a:schemeClr val="tx1"/>
                </a:solidFill>
                <a:latin typeface="Calibri" charset="0"/>
              </a:rPr>
              <a:t>3.bewegingszin: </a:t>
            </a:r>
          </a:p>
          <a:p>
            <a:r>
              <a:rPr lang="en-US">
                <a:solidFill>
                  <a:schemeClr val="tx1"/>
                </a:solidFill>
                <a:latin typeface="Calibri" charset="0"/>
              </a:rPr>
              <a:t>Met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bewegingszintuig</a:t>
            </a:r>
            <a:r>
              <a:rPr lang="en-US">
                <a:solidFill>
                  <a:schemeClr val="tx1"/>
                </a:solidFill>
                <a:latin typeface="Calibri" charset="0"/>
              </a:rPr>
              <a:t> </a:t>
            </a:r>
            <a:r>
              <a:rPr lang="en-US" err="1">
                <a:solidFill>
                  <a:schemeClr val="tx1"/>
                </a:solidFill>
                <a:latin typeface="Calibri" charset="0"/>
              </a:rPr>
              <a:t>kun</a:t>
            </a:r>
            <a:r>
              <a:rPr lang="en-US">
                <a:solidFill>
                  <a:schemeClr val="tx1"/>
                </a:solidFill>
                <a:latin typeface="Calibri" charset="0"/>
              </a:rPr>
              <a:t> de </a:t>
            </a:r>
            <a:r>
              <a:rPr lang="en-US" err="1">
                <a:solidFill>
                  <a:schemeClr val="tx1"/>
                </a:solidFill>
                <a:latin typeface="Calibri" charset="0"/>
              </a:rPr>
              <a:t>bewegingen</a:t>
            </a:r>
            <a:r>
              <a:rPr lang="en-US">
                <a:solidFill>
                  <a:schemeClr val="tx1"/>
                </a:solidFill>
                <a:latin typeface="Calibri" charset="0"/>
              </a:rPr>
              <a:t> van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lichaam</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ledematen</a:t>
            </a:r>
            <a:r>
              <a:rPr lang="en-US">
                <a:solidFill>
                  <a:schemeClr val="tx1"/>
                </a:solidFill>
                <a:latin typeface="Calibri" charset="0"/>
              </a:rPr>
              <a:t> </a:t>
            </a:r>
            <a:r>
              <a:rPr lang="en-US" err="1">
                <a:solidFill>
                  <a:schemeClr val="tx1"/>
                </a:solidFill>
                <a:latin typeface="Calibri" charset="0"/>
              </a:rPr>
              <a:t>waarnemen</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waarneemt</a:t>
            </a:r>
            <a:r>
              <a:rPr lang="en-US">
                <a:solidFill>
                  <a:schemeClr val="tx1"/>
                </a:solidFill>
                <a:latin typeface="Calibri" charset="0"/>
              </a:rPr>
              <a:t> het door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spieren</a:t>
            </a:r>
            <a:r>
              <a:rPr lang="en-US">
                <a:solidFill>
                  <a:schemeClr val="tx1"/>
                </a:solidFill>
                <a:latin typeface="Calibri" charset="0"/>
              </a:rPr>
              <a:t> </a:t>
            </a:r>
            <a:r>
              <a:rPr lang="en-US" err="1">
                <a:solidFill>
                  <a:schemeClr val="tx1"/>
                </a:solidFill>
                <a:latin typeface="Calibri" charset="0"/>
              </a:rPr>
              <a:t>te</a:t>
            </a:r>
            <a:r>
              <a:rPr lang="en-US">
                <a:solidFill>
                  <a:schemeClr val="tx1"/>
                </a:solidFill>
                <a:latin typeface="Calibri" charset="0"/>
              </a:rPr>
              <a:t> </a:t>
            </a:r>
            <a:r>
              <a:rPr lang="en-US" err="1">
                <a:solidFill>
                  <a:schemeClr val="tx1"/>
                </a:solidFill>
                <a:latin typeface="Calibri" charset="0"/>
              </a:rPr>
              <a:t>gebruiken</a:t>
            </a:r>
            <a:r>
              <a:rPr lang="en-US">
                <a:solidFill>
                  <a:schemeClr val="tx1"/>
                </a:solidFill>
                <a:latin typeface="Calibri" charset="0"/>
              </a:rPr>
              <a:t>. Zo </a:t>
            </a:r>
            <a:r>
              <a:rPr lang="en-US" err="1">
                <a:solidFill>
                  <a:schemeClr val="tx1"/>
                </a:solidFill>
                <a:latin typeface="Calibri" charset="0"/>
              </a:rPr>
              <a:t>kun</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bijv</a:t>
            </a:r>
            <a:r>
              <a:rPr lang="en-US">
                <a:solidFill>
                  <a:schemeClr val="tx1"/>
                </a:solidFill>
                <a:latin typeface="Calibri" charset="0"/>
              </a:rPr>
              <a:t>. </a:t>
            </a:r>
            <a:r>
              <a:rPr lang="en-US" err="1">
                <a:solidFill>
                  <a:schemeClr val="tx1"/>
                </a:solidFill>
                <a:latin typeface="Calibri" charset="0"/>
              </a:rPr>
              <a:t>Lopen</a:t>
            </a:r>
            <a:r>
              <a:rPr lang="en-US">
                <a:solidFill>
                  <a:schemeClr val="tx1"/>
                </a:solidFill>
                <a:latin typeface="Calibri" charset="0"/>
              </a:rPr>
              <a:t>, </a:t>
            </a:r>
            <a:r>
              <a:rPr lang="en-US" err="1">
                <a:solidFill>
                  <a:schemeClr val="tx1"/>
                </a:solidFill>
                <a:latin typeface="Calibri" charset="0"/>
              </a:rPr>
              <a:t>fietsen</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nog </a:t>
            </a:r>
            <a:r>
              <a:rPr lang="en-US" err="1">
                <a:solidFill>
                  <a:schemeClr val="tx1"/>
                </a:solidFill>
                <a:latin typeface="Calibri" charset="0"/>
              </a:rPr>
              <a:t>veel</a:t>
            </a:r>
            <a:r>
              <a:rPr lang="en-US">
                <a:solidFill>
                  <a:schemeClr val="tx1"/>
                </a:solidFill>
                <a:latin typeface="Calibri" charset="0"/>
              </a:rPr>
              <a:t> </a:t>
            </a:r>
            <a:r>
              <a:rPr lang="en-US" err="1">
                <a:solidFill>
                  <a:schemeClr val="tx1"/>
                </a:solidFill>
                <a:latin typeface="Calibri" charset="0"/>
              </a:rPr>
              <a:t>meer</a:t>
            </a:r>
            <a:r>
              <a:rPr lang="en-US">
                <a:solidFill>
                  <a:schemeClr val="tx1"/>
                </a:solidFill>
                <a:latin typeface="Calibri" charset="0"/>
              </a:rPr>
              <a:t>.</a:t>
            </a:r>
          </a:p>
          <a:p>
            <a:endParaRPr lang="en-US">
              <a:solidFill>
                <a:schemeClr val="tx1"/>
              </a:solidFill>
              <a:latin typeface="Calibri" charset="0"/>
            </a:endParaRPr>
          </a:p>
          <a:p>
            <a:r>
              <a:rPr lang="en-US">
                <a:solidFill>
                  <a:schemeClr val="tx1"/>
                </a:solidFill>
                <a:latin typeface="Calibri" charset="0"/>
              </a:rPr>
              <a:t>De </a:t>
            </a:r>
            <a:r>
              <a:rPr lang="en-US" err="1">
                <a:solidFill>
                  <a:schemeClr val="tx1"/>
                </a:solidFill>
                <a:latin typeface="Calibri" charset="0"/>
              </a:rPr>
              <a:t>opdracht</a:t>
            </a:r>
            <a:r>
              <a:rPr lang="en-US">
                <a:solidFill>
                  <a:schemeClr val="tx1"/>
                </a:solidFill>
                <a:latin typeface="Calibri" charset="0"/>
              </a:rPr>
              <a:t>: </a:t>
            </a:r>
            <a:r>
              <a:rPr lang="en-US" err="1">
                <a:solidFill>
                  <a:schemeClr val="tx1"/>
                </a:solidFill>
                <a:latin typeface="Calibri" charset="0"/>
              </a:rPr>
              <a:t>Duw</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arm plat </a:t>
            </a:r>
            <a:r>
              <a:rPr lang="en-US" err="1">
                <a:solidFill>
                  <a:schemeClr val="tx1"/>
                </a:solidFill>
                <a:latin typeface="Calibri" charset="0"/>
              </a:rPr>
              <a:t>tegen</a:t>
            </a:r>
            <a:r>
              <a:rPr lang="en-US">
                <a:solidFill>
                  <a:schemeClr val="tx1"/>
                </a:solidFill>
                <a:latin typeface="Calibri" charset="0"/>
              </a:rPr>
              <a:t> </a:t>
            </a:r>
            <a:r>
              <a:rPr lang="en-US" err="1">
                <a:solidFill>
                  <a:schemeClr val="tx1"/>
                </a:solidFill>
                <a:latin typeface="Calibri" charset="0"/>
              </a:rPr>
              <a:t>een</a:t>
            </a:r>
            <a:r>
              <a:rPr lang="en-US">
                <a:solidFill>
                  <a:schemeClr val="tx1"/>
                </a:solidFill>
                <a:latin typeface="Calibri" charset="0"/>
              </a:rPr>
              <a:t> </a:t>
            </a:r>
            <a:r>
              <a:rPr lang="en-US" err="1">
                <a:solidFill>
                  <a:schemeClr val="tx1"/>
                </a:solidFill>
                <a:latin typeface="Calibri" charset="0"/>
              </a:rPr>
              <a:t>muur</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houd</a:t>
            </a:r>
            <a:r>
              <a:rPr lang="en-US">
                <a:solidFill>
                  <a:schemeClr val="tx1"/>
                </a:solidFill>
                <a:latin typeface="Calibri" charset="0"/>
              </a:rPr>
              <a:t> </a:t>
            </a:r>
            <a:r>
              <a:rPr lang="en-US" err="1">
                <a:solidFill>
                  <a:schemeClr val="tx1"/>
                </a:solidFill>
                <a:latin typeface="Calibri" charset="0"/>
              </a:rPr>
              <a:t>dat</a:t>
            </a:r>
            <a:r>
              <a:rPr lang="en-US">
                <a:solidFill>
                  <a:schemeClr val="tx1"/>
                </a:solidFill>
                <a:latin typeface="Calibri" charset="0"/>
              </a:rPr>
              <a:t> 20 </a:t>
            </a:r>
            <a:r>
              <a:rPr lang="en-US" err="1">
                <a:solidFill>
                  <a:schemeClr val="tx1"/>
                </a:solidFill>
                <a:latin typeface="Calibri" charset="0"/>
              </a:rPr>
              <a:t>seconden</a:t>
            </a:r>
            <a:r>
              <a:rPr lang="en-US">
                <a:solidFill>
                  <a:schemeClr val="tx1"/>
                </a:solidFill>
                <a:latin typeface="Calibri" charset="0"/>
              </a:rPr>
              <a:t> </a:t>
            </a:r>
            <a:r>
              <a:rPr lang="en-US" err="1">
                <a:solidFill>
                  <a:schemeClr val="tx1"/>
                </a:solidFill>
                <a:latin typeface="Calibri" charset="0"/>
              </a:rPr>
              <a:t>vol</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loop </a:t>
            </a:r>
            <a:r>
              <a:rPr lang="en-US" err="1">
                <a:solidFill>
                  <a:schemeClr val="tx1"/>
                </a:solidFill>
                <a:latin typeface="Calibri" charset="0"/>
              </a:rPr>
              <a:t>dan</a:t>
            </a:r>
            <a:r>
              <a:rPr lang="en-US">
                <a:solidFill>
                  <a:schemeClr val="tx1"/>
                </a:solidFill>
                <a:latin typeface="Calibri" charset="0"/>
              </a:rPr>
              <a:t> </a:t>
            </a:r>
            <a:r>
              <a:rPr lang="en-US" err="1">
                <a:solidFill>
                  <a:schemeClr val="tx1"/>
                </a:solidFill>
                <a:latin typeface="Calibri" charset="0"/>
              </a:rPr>
              <a:t>weg</a:t>
            </a:r>
            <a:r>
              <a:rPr lang="en-US">
                <a:solidFill>
                  <a:schemeClr val="tx1"/>
                </a:solidFill>
                <a:latin typeface="Calibri" charset="0"/>
              </a:rPr>
              <a:t> van de </a:t>
            </a:r>
            <a:r>
              <a:rPr lang="en-US" err="1">
                <a:solidFill>
                  <a:schemeClr val="tx1"/>
                </a:solidFill>
                <a:latin typeface="Calibri" charset="0"/>
              </a:rPr>
              <a:t>muur</a:t>
            </a:r>
            <a:r>
              <a:rPr lang="en-US">
                <a:solidFill>
                  <a:schemeClr val="tx1"/>
                </a:solidFill>
                <a:latin typeface="Calibri" charset="0"/>
              </a:rPr>
              <a:t>. Wat </a:t>
            </a:r>
            <a:r>
              <a:rPr lang="en-US" err="1">
                <a:solidFill>
                  <a:schemeClr val="tx1"/>
                </a:solidFill>
                <a:latin typeface="Calibri" charset="0"/>
              </a:rPr>
              <a:t>gebeurt</a:t>
            </a:r>
            <a:r>
              <a:rPr lang="en-US">
                <a:solidFill>
                  <a:schemeClr val="tx1"/>
                </a:solidFill>
                <a:latin typeface="Calibri" charset="0"/>
              </a:rPr>
              <a:t> </a:t>
            </a:r>
            <a:r>
              <a:rPr lang="en-US" err="1">
                <a:solidFill>
                  <a:schemeClr val="tx1"/>
                </a:solidFill>
                <a:latin typeface="Calibri" charset="0"/>
              </a:rPr>
              <a:t>er</a:t>
            </a:r>
            <a:r>
              <a:rPr lang="en-US">
                <a:solidFill>
                  <a:schemeClr val="tx1"/>
                </a:solidFill>
                <a:latin typeface="Calibri" charset="0"/>
              </a:rPr>
              <a:t>? </a:t>
            </a:r>
            <a:r>
              <a:rPr lang="en-US" err="1">
                <a:solidFill>
                  <a:schemeClr val="tx1"/>
                </a:solidFill>
                <a:latin typeface="Calibri" charset="0"/>
              </a:rPr>
              <a:t>Als</a:t>
            </a:r>
            <a:r>
              <a:rPr lang="en-US">
                <a:solidFill>
                  <a:schemeClr val="tx1"/>
                </a:solidFill>
                <a:latin typeface="Calibri" charset="0"/>
              </a:rPr>
              <a:t> het </a:t>
            </a:r>
            <a:r>
              <a:rPr lang="en-US" err="1">
                <a:solidFill>
                  <a:schemeClr val="tx1"/>
                </a:solidFill>
                <a:latin typeface="Calibri" charset="0"/>
              </a:rPr>
              <a:t>goed</a:t>
            </a:r>
            <a:r>
              <a:rPr lang="en-US">
                <a:solidFill>
                  <a:schemeClr val="tx1"/>
                </a:solidFill>
                <a:latin typeface="Calibri" charset="0"/>
              </a:rPr>
              <a:t> is </a:t>
            </a:r>
            <a:r>
              <a:rPr lang="en-US" err="1">
                <a:solidFill>
                  <a:schemeClr val="tx1"/>
                </a:solidFill>
                <a:latin typeface="Calibri" charset="0"/>
              </a:rPr>
              <a:t>gaat</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hand </a:t>
            </a:r>
            <a:r>
              <a:rPr lang="en-US" err="1">
                <a:solidFill>
                  <a:schemeClr val="tx1"/>
                </a:solidFill>
                <a:latin typeface="Calibri" charset="0"/>
              </a:rPr>
              <a:t>dan</a:t>
            </a:r>
            <a:r>
              <a:rPr lang="en-US">
                <a:solidFill>
                  <a:schemeClr val="tx1"/>
                </a:solidFill>
                <a:latin typeface="Calibri" charset="0"/>
              </a:rPr>
              <a:t> </a:t>
            </a:r>
            <a:r>
              <a:rPr lang="en-US" err="1">
                <a:solidFill>
                  <a:schemeClr val="tx1"/>
                </a:solidFill>
                <a:latin typeface="Calibri" charset="0"/>
              </a:rPr>
              <a:t>omhoog</a:t>
            </a:r>
            <a:r>
              <a:rPr lang="en-US">
                <a:solidFill>
                  <a:schemeClr val="tx1"/>
                </a:solidFill>
                <a:latin typeface="Calibri" charset="0"/>
              </a:rPr>
              <a:t>.</a:t>
            </a:r>
          </a:p>
          <a:p>
            <a:endParaRPr lang="en-US">
              <a:solidFill>
                <a:schemeClr val="tx1"/>
              </a:solidFill>
              <a:latin typeface="Calibri" charset="0"/>
            </a:endParaRPr>
          </a:p>
          <a:p>
            <a:endParaRPr lang="en-US">
              <a:solidFill>
                <a:schemeClr val="tx1"/>
              </a:solidFill>
              <a:latin typeface="Calibri" charset="0"/>
            </a:endParaRPr>
          </a:p>
          <a:p>
            <a:r>
              <a:rPr lang="en-US">
                <a:solidFill>
                  <a:schemeClr val="tx1"/>
                </a:solidFill>
                <a:latin typeface="Calibri" charset="0"/>
              </a:rPr>
              <a:t>4.Evenwichtsorgaan </a:t>
            </a:r>
          </a:p>
          <a:p>
            <a:r>
              <a:rPr lang="en-US">
                <a:solidFill>
                  <a:schemeClr val="tx1"/>
                </a:solidFill>
                <a:latin typeface="Calibri" charset="0"/>
              </a:rPr>
              <a:t>Met de </a:t>
            </a:r>
            <a:r>
              <a:rPr lang="en-US" err="1">
                <a:solidFill>
                  <a:schemeClr val="tx1"/>
                </a:solidFill>
                <a:latin typeface="Calibri" charset="0"/>
              </a:rPr>
              <a:t>evenwichtszin</a:t>
            </a:r>
            <a:r>
              <a:rPr lang="en-US">
                <a:solidFill>
                  <a:schemeClr val="tx1"/>
                </a:solidFill>
                <a:latin typeface="Calibri" charset="0"/>
              </a:rPr>
              <a:t> </a:t>
            </a:r>
            <a:r>
              <a:rPr lang="en-US" err="1">
                <a:solidFill>
                  <a:schemeClr val="tx1"/>
                </a:solidFill>
                <a:latin typeface="Calibri" charset="0"/>
              </a:rPr>
              <a:t>oriënteer</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in de </a:t>
            </a:r>
            <a:r>
              <a:rPr lang="en-US" err="1">
                <a:solidFill>
                  <a:schemeClr val="tx1"/>
                </a:solidFill>
                <a:latin typeface="Calibri" charset="0"/>
              </a:rPr>
              <a:t>ruimte</a:t>
            </a:r>
            <a:r>
              <a:rPr lang="en-US">
                <a:solidFill>
                  <a:schemeClr val="tx1"/>
                </a:solidFill>
                <a:latin typeface="Calibri" charset="0"/>
              </a:rPr>
              <a:t>. Door de </a:t>
            </a:r>
            <a:r>
              <a:rPr lang="en-US" err="1">
                <a:solidFill>
                  <a:schemeClr val="tx1"/>
                </a:solidFill>
                <a:latin typeface="Calibri" charset="0"/>
              </a:rPr>
              <a:t>waarnemingen</a:t>
            </a:r>
            <a:r>
              <a:rPr lang="en-US">
                <a:solidFill>
                  <a:schemeClr val="tx1"/>
                </a:solidFill>
                <a:latin typeface="Calibri" charset="0"/>
              </a:rPr>
              <a:t> van </a:t>
            </a:r>
            <a:r>
              <a:rPr lang="en-US" err="1">
                <a:solidFill>
                  <a:schemeClr val="tx1"/>
                </a:solidFill>
                <a:latin typeface="Calibri" charset="0"/>
              </a:rPr>
              <a:t>dit</a:t>
            </a:r>
            <a:r>
              <a:rPr lang="en-US">
                <a:solidFill>
                  <a:schemeClr val="tx1"/>
                </a:solidFill>
                <a:latin typeface="Calibri" charset="0"/>
              </a:rPr>
              <a:t> </a:t>
            </a:r>
            <a:r>
              <a:rPr lang="en-US" err="1">
                <a:solidFill>
                  <a:schemeClr val="tx1"/>
                </a:solidFill>
                <a:latin typeface="Calibri" charset="0"/>
              </a:rPr>
              <a:t>zintuig</a:t>
            </a:r>
            <a:r>
              <a:rPr lang="en-US">
                <a:solidFill>
                  <a:schemeClr val="tx1"/>
                </a:solidFill>
                <a:latin typeface="Calibri" charset="0"/>
              </a:rPr>
              <a:t> </a:t>
            </a:r>
            <a:r>
              <a:rPr lang="en-US" err="1">
                <a:solidFill>
                  <a:schemeClr val="tx1"/>
                </a:solidFill>
                <a:latin typeface="Calibri" charset="0"/>
              </a:rPr>
              <a:t>blijf</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rechtop</a:t>
            </a:r>
            <a:r>
              <a:rPr lang="en-US">
                <a:solidFill>
                  <a:schemeClr val="tx1"/>
                </a:solidFill>
                <a:latin typeface="Calibri" charset="0"/>
              </a:rPr>
              <a:t> </a:t>
            </a:r>
            <a:r>
              <a:rPr lang="en-US" err="1">
                <a:solidFill>
                  <a:schemeClr val="tx1"/>
                </a:solidFill>
                <a:latin typeface="Calibri" charset="0"/>
              </a:rPr>
              <a:t>staan</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neem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waar</a:t>
            </a:r>
            <a:r>
              <a:rPr lang="en-US">
                <a:solidFill>
                  <a:schemeClr val="tx1"/>
                </a:solidFill>
                <a:latin typeface="Calibri" charset="0"/>
              </a:rPr>
              <a:t> wat links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rechts</a:t>
            </a:r>
            <a:r>
              <a:rPr lang="en-US">
                <a:solidFill>
                  <a:schemeClr val="tx1"/>
                </a:solidFill>
                <a:latin typeface="Calibri" charset="0"/>
              </a:rPr>
              <a:t>, </a:t>
            </a:r>
            <a:r>
              <a:rPr lang="en-US" err="1">
                <a:solidFill>
                  <a:schemeClr val="tx1"/>
                </a:solidFill>
                <a:latin typeface="Calibri" charset="0"/>
              </a:rPr>
              <a:t>voor</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achter</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boven</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onder</a:t>
            </a:r>
            <a:r>
              <a:rPr lang="en-US">
                <a:solidFill>
                  <a:schemeClr val="tx1"/>
                </a:solidFill>
                <a:latin typeface="Calibri" charset="0"/>
              </a:rPr>
              <a:t> </a:t>
            </a:r>
            <a:r>
              <a:rPr lang="en-US" err="1">
                <a:solidFill>
                  <a:schemeClr val="tx1"/>
                </a:solidFill>
                <a:latin typeface="Calibri" charset="0"/>
              </a:rPr>
              <a:t>zijn</a:t>
            </a:r>
            <a:r>
              <a:rPr lang="en-US">
                <a:solidFill>
                  <a:schemeClr val="tx1"/>
                </a:solidFill>
                <a:latin typeface="Calibri" charset="0"/>
              </a:rPr>
              <a:t>. Al </a:t>
            </a:r>
            <a:r>
              <a:rPr lang="en-US" err="1">
                <a:solidFill>
                  <a:schemeClr val="tx1"/>
                </a:solidFill>
                <a:latin typeface="Calibri" charset="0"/>
              </a:rPr>
              <a:t>kleine</a:t>
            </a:r>
            <a:r>
              <a:rPr lang="en-US">
                <a:solidFill>
                  <a:schemeClr val="tx1"/>
                </a:solidFill>
                <a:latin typeface="Calibri" charset="0"/>
              </a:rPr>
              <a:t> </a:t>
            </a:r>
            <a:r>
              <a:rPr lang="en-US" err="1">
                <a:solidFill>
                  <a:schemeClr val="tx1"/>
                </a:solidFill>
                <a:latin typeface="Calibri" charset="0"/>
              </a:rPr>
              <a:t>veranderingen</a:t>
            </a:r>
            <a:r>
              <a:rPr lang="en-US">
                <a:solidFill>
                  <a:schemeClr val="tx1"/>
                </a:solidFill>
                <a:latin typeface="Calibri" charset="0"/>
              </a:rPr>
              <a:t> in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verticale</a:t>
            </a:r>
            <a:r>
              <a:rPr lang="en-US">
                <a:solidFill>
                  <a:schemeClr val="tx1"/>
                </a:solidFill>
                <a:latin typeface="Calibri" charset="0"/>
              </a:rPr>
              <a:t> </a:t>
            </a:r>
            <a:r>
              <a:rPr lang="en-US" err="1">
                <a:solidFill>
                  <a:schemeClr val="tx1"/>
                </a:solidFill>
                <a:latin typeface="Calibri" charset="0"/>
              </a:rPr>
              <a:t>houding</a:t>
            </a:r>
            <a:r>
              <a:rPr lang="en-US">
                <a:solidFill>
                  <a:schemeClr val="tx1"/>
                </a:solidFill>
                <a:latin typeface="Calibri" charset="0"/>
              </a:rPr>
              <a:t> neem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 </a:t>
            </a:r>
          </a:p>
          <a:p>
            <a:endParaRPr lang="en-US"/>
          </a:p>
        </p:txBody>
      </p:sp>
      <p:pic>
        <p:nvPicPr>
          <p:cNvPr id="4" name="Picture 3"/>
          <p:cNvPicPr>
            <a:picLocks noChangeAspect="1"/>
          </p:cNvPicPr>
          <p:nvPr/>
        </p:nvPicPr>
        <p:blipFill>
          <a:blip r:embed="rId3"/>
          <a:stretch>
            <a:fillRect/>
          </a:stretch>
        </p:blipFill>
        <p:spPr>
          <a:xfrm>
            <a:off x="8267797" y="375614"/>
            <a:ext cx="3812089" cy="2631413"/>
          </a:xfrm>
          <a:prstGeom prst="rect">
            <a:avLst/>
          </a:prstGeom>
        </p:spPr>
      </p:pic>
    </p:spTree>
    <p:extLst>
      <p:ext uri="{BB962C8B-B14F-4D97-AF65-F5344CB8AC3E}">
        <p14:creationId xmlns:p14="http://schemas.microsoft.com/office/powerpoint/2010/main" val="14973786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52388"/>
            <a:ext cx="8547100" cy="763285"/>
          </a:xfrm>
        </p:spPr>
        <p:txBody>
          <a:bodyPr/>
          <a:lstStyle/>
          <a:p>
            <a:pPr algn="ctr"/>
            <a:r>
              <a:rPr lang="en-US" err="1"/>
              <a:t>Ruiken</a:t>
            </a:r>
            <a:r>
              <a:rPr lang="en-US"/>
              <a:t> &amp; </a:t>
            </a:r>
            <a:r>
              <a:rPr lang="en-US" err="1"/>
              <a:t>Smaak</a:t>
            </a:r>
            <a:endParaRPr lang="en-US" err="1">
              <a:solidFill>
                <a:schemeClr val="tx1"/>
              </a:solidFill>
            </a:endParaRPr>
          </a:p>
        </p:txBody>
      </p:sp>
      <p:sp>
        <p:nvSpPr>
          <p:cNvPr id="3" name="Content Placeholder 2"/>
          <p:cNvSpPr>
            <a:spLocks noGrp="1"/>
          </p:cNvSpPr>
          <p:nvPr>
            <p:ph idx="1"/>
          </p:nvPr>
        </p:nvSpPr>
        <p:spPr>
          <a:xfrm>
            <a:off x="0" y="706438"/>
            <a:ext cx="8584074" cy="5868987"/>
          </a:xfrm>
        </p:spPr>
        <p:txBody>
          <a:bodyPr vert="horz" lIns="91440" tIns="45720" rIns="91440" bIns="45720" rtlCol="0" anchor="t">
            <a:normAutofit lnSpcReduction="10000"/>
          </a:bodyPr>
          <a:lstStyle/>
          <a:p>
            <a:r>
              <a:rPr lang="en-US">
                <a:solidFill>
                  <a:schemeClr val="tx1"/>
                </a:solidFill>
                <a:latin typeface="Calibri" charset="0"/>
              </a:rPr>
              <a:t>5.Ruiken: </a:t>
            </a:r>
          </a:p>
          <a:p>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ruikt</a:t>
            </a:r>
            <a:r>
              <a:rPr lang="en-US">
                <a:solidFill>
                  <a:schemeClr val="tx1"/>
                </a:solidFill>
                <a:latin typeface="Calibri" charset="0"/>
              </a:rPr>
              <a:t> met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neus</a:t>
            </a:r>
            <a:r>
              <a:rPr lang="en-US">
                <a:solidFill>
                  <a:schemeClr val="tx1"/>
                </a:solidFill>
                <a:latin typeface="Calibri" charset="0"/>
              </a:rPr>
              <a:t>. </a:t>
            </a:r>
            <a:r>
              <a:rPr lang="en-US" err="1">
                <a:solidFill>
                  <a:schemeClr val="tx1"/>
                </a:solidFill>
                <a:latin typeface="Calibri" charset="0"/>
              </a:rPr>
              <a:t>Bij</a:t>
            </a:r>
            <a:r>
              <a:rPr lang="en-US">
                <a:solidFill>
                  <a:schemeClr val="tx1"/>
                </a:solidFill>
                <a:latin typeface="Calibri" charset="0"/>
              </a:rPr>
              <a:t> </a:t>
            </a:r>
            <a:r>
              <a:rPr lang="en-US" err="1">
                <a:solidFill>
                  <a:schemeClr val="tx1"/>
                </a:solidFill>
                <a:latin typeface="Calibri" charset="0"/>
              </a:rPr>
              <a:t>iedere</a:t>
            </a:r>
            <a:r>
              <a:rPr lang="en-US">
                <a:solidFill>
                  <a:schemeClr val="tx1"/>
                </a:solidFill>
                <a:latin typeface="Calibri" charset="0"/>
              </a:rPr>
              <a:t> </a:t>
            </a:r>
            <a:r>
              <a:rPr lang="en-US" err="1">
                <a:solidFill>
                  <a:schemeClr val="tx1"/>
                </a:solidFill>
                <a:latin typeface="Calibri" charset="0"/>
              </a:rPr>
              <a:t>ademhaling</a:t>
            </a:r>
            <a:r>
              <a:rPr lang="en-US">
                <a:solidFill>
                  <a:schemeClr val="tx1"/>
                </a:solidFill>
                <a:latin typeface="Calibri" charset="0"/>
              </a:rPr>
              <a:t> </a:t>
            </a:r>
            <a:r>
              <a:rPr lang="en-US" err="1">
                <a:solidFill>
                  <a:schemeClr val="tx1"/>
                </a:solidFill>
                <a:latin typeface="Calibri" charset="0"/>
              </a:rPr>
              <a:t>komt</a:t>
            </a:r>
            <a:r>
              <a:rPr lang="en-US">
                <a:solidFill>
                  <a:schemeClr val="tx1"/>
                </a:solidFill>
                <a:latin typeface="Calibri" charset="0"/>
              </a:rPr>
              <a:t> </a:t>
            </a:r>
            <a:r>
              <a:rPr lang="en-US" err="1">
                <a:solidFill>
                  <a:schemeClr val="tx1"/>
                </a:solidFill>
                <a:latin typeface="Calibri" charset="0"/>
              </a:rPr>
              <a:t>er</a:t>
            </a:r>
            <a:r>
              <a:rPr lang="en-US">
                <a:solidFill>
                  <a:schemeClr val="tx1"/>
                </a:solidFill>
                <a:latin typeface="Calibri" charset="0"/>
              </a:rPr>
              <a:t> </a:t>
            </a:r>
            <a:r>
              <a:rPr lang="en-US" err="1">
                <a:solidFill>
                  <a:schemeClr val="tx1"/>
                </a:solidFill>
                <a:latin typeface="Calibri" charset="0"/>
              </a:rPr>
              <a:t>lucht</a:t>
            </a:r>
            <a:r>
              <a:rPr lang="en-US">
                <a:solidFill>
                  <a:schemeClr val="tx1"/>
                </a:solidFill>
                <a:latin typeface="Calibri" charset="0"/>
              </a:rPr>
              <a:t> in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neus</a:t>
            </a:r>
            <a:r>
              <a:rPr lang="en-US">
                <a:solidFill>
                  <a:schemeClr val="tx1"/>
                </a:solidFill>
                <a:latin typeface="Calibri" charset="0"/>
              </a:rPr>
              <a:t> met </a:t>
            </a:r>
            <a:r>
              <a:rPr lang="en-US" err="1">
                <a:solidFill>
                  <a:schemeClr val="tx1"/>
                </a:solidFill>
                <a:latin typeface="Calibri" charset="0"/>
              </a:rPr>
              <a:t>daarin</a:t>
            </a:r>
            <a:r>
              <a:rPr lang="en-US">
                <a:solidFill>
                  <a:schemeClr val="tx1"/>
                </a:solidFill>
                <a:latin typeface="Calibri" charset="0"/>
              </a:rPr>
              <a:t> </a:t>
            </a:r>
            <a:r>
              <a:rPr lang="en-US" err="1">
                <a:solidFill>
                  <a:schemeClr val="tx1"/>
                </a:solidFill>
                <a:latin typeface="Calibri" charset="0"/>
              </a:rPr>
              <a:t>geurstoffen</a:t>
            </a:r>
            <a:r>
              <a:rPr lang="en-US">
                <a:solidFill>
                  <a:schemeClr val="tx1"/>
                </a:solidFill>
                <a:latin typeface="Calibri" charset="0"/>
              </a:rPr>
              <a:t>, die </a:t>
            </a:r>
            <a:r>
              <a:rPr lang="en-US" err="1">
                <a:solidFill>
                  <a:schemeClr val="tx1"/>
                </a:solidFill>
                <a:latin typeface="Calibri" charset="0"/>
              </a:rPr>
              <a:t>langs</a:t>
            </a:r>
            <a:r>
              <a:rPr lang="en-US">
                <a:solidFill>
                  <a:schemeClr val="tx1"/>
                </a:solidFill>
                <a:latin typeface="Calibri" charset="0"/>
              </a:rPr>
              <a:t> het </a:t>
            </a:r>
            <a:r>
              <a:rPr lang="en-US" err="1">
                <a:solidFill>
                  <a:schemeClr val="tx1"/>
                </a:solidFill>
                <a:latin typeface="Calibri" charset="0"/>
              </a:rPr>
              <a:t>neusslijmvlies</a:t>
            </a:r>
            <a:r>
              <a:rPr lang="en-US">
                <a:solidFill>
                  <a:schemeClr val="tx1"/>
                </a:solidFill>
                <a:latin typeface="Calibri" charset="0"/>
              </a:rPr>
              <a:t> </a:t>
            </a:r>
            <a:r>
              <a:rPr lang="en-US" err="1">
                <a:solidFill>
                  <a:schemeClr val="tx1"/>
                </a:solidFill>
                <a:latin typeface="Calibri" charset="0"/>
              </a:rPr>
              <a:t>strijken</a:t>
            </a:r>
            <a:r>
              <a:rPr lang="en-US">
                <a:solidFill>
                  <a:schemeClr val="tx1"/>
                </a:solidFill>
                <a:latin typeface="Calibri" charset="0"/>
              </a:rPr>
              <a:t> </a:t>
            </a:r>
            <a:r>
              <a:rPr lang="en-US" err="1">
                <a:solidFill>
                  <a:schemeClr val="tx1"/>
                </a:solidFill>
                <a:latin typeface="Calibri" charset="0"/>
              </a:rPr>
              <a:t>dat</a:t>
            </a:r>
            <a:r>
              <a:rPr lang="en-US">
                <a:solidFill>
                  <a:schemeClr val="tx1"/>
                </a:solidFill>
                <a:latin typeface="Calibri" charset="0"/>
              </a:rPr>
              <a:t> </a:t>
            </a:r>
            <a:r>
              <a:rPr lang="en-US" err="1">
                <a:solidFill>
                  <a:schemeClr val="tx1"/>
                </a:solidFill>
                <a:latin typeface="Calibri" charset="0"/>
              </a:rPr>
              <a:t>zich</a:t>
            </a:r>
            <a:r>
              <a:rPr lang="en-US">
                <a:solidFill>
                  <a:schemeClr val="tx1"/>
                </a:solidFill>
                <a:latin typeface="Calibri" charset="0"/>
              </a:rPr>
              <a:t> </a:t>
            </a:r>
            <a:r>
              <a:rPr lang="en-US" err="1">
                <a:solidFill>
                  <a:schemeClr val="tx1"/>
                </a:solidFill>
                <a:latin typeface="Calibri" charset="0"/>
              </a:rPr>
              <a:t>boven</a:t>
            </a:r>
            <a:r>
              <a:rPr lang="en-US">
                <a:solidFill>
                  <a:schemeClr val="tx1"/>
                </a:solidFill>
                <a:latin typeface="Calibri" charset="0"/>
              </a:rPr>
              <a:t> in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neus</a:t>
            </a:r>
            <a:r>
              <a:rPr lang="en-US">
                <a:solidFill>
                  <a:schemeClr val="tx1"/>
                </a:solidFill>
                <a:latin typeface="Calibri" charset="0"/>
              </a:rPr>
              <a:t> </a:t>
            </a:r>
            <a:r>
              <a:rPr lang="en-US" err="1">
                <a:solidFill>
                  <a:schemeClr val="tx1"/>
                </a:solidFill>
                <a:latin typeface="Calibri" charset="0"/>
              </a:rPr>
              <a:t>bevindt</a:t>
            </a:r>
            <a:r>
              <a:rPr lang="en-US">
                <a:solidFill>
                  <a:schemeClr val="tx1"/>
                </a:solidFill>
                <a:latin typeface="Calibri" charset="0"/>
              </a:rPr>
              <a:t>. Het </a:t>
            </a:r>
            <a:r>
              <a:rPr lang="en-US" err="1">
                <a:solidFill>
                  <a:schemeClr val="tx1"/>
                </a:solidFill>
                <a:latin typeface="Calibri" charset="0"/>
              </a:rPr>
              <a:t>neusslijmvlies</a:t>
            </a:r>
            <a:r>
              <a:rPr lang="en-US">
                <a:solidFill>
                  <a:schemeClr val="tx1"/>
                </a:solidFill>
                <a:latin typeface="Calibri" charset="0"/>
              </a:rPr>
              <a:t> is via </a:t>
            </a:r>
            <a:r>
              <a:rPr lang="en-US" err="1">
                <a:solidFill>
                  <a:schemeClr val="tx1"/>
                </a:solidFill>
                <a:latin typeface="Calibri" charset="0"/>
              </a:rPr>
              <a:t>korte</a:t>
            </a:r>
            <a:r>
              <a:rPr lang="en-US">
                <a:solidFill>
                  <a:schemeClr val="tx1"/>
                </a:solidFill>
                <a:latin typeface="Calibri" charset="0"/>
              </a:rPr>
              <a:t> </a:t>
            </a:r>
            <a:r>
              <a:rPr lang="en-US" err="1">
                <a:solidFill>
                  <a:schemeClr val="tx1"/>
                </a:solidFill>
                <a:latin typeface="Calibri" charset="0"/>
              </a:rPr>
              <a:t>zenuwen</a:t>
            </a:r>
            <a:r>
              <a:rPr lang="en-US">
                <a:solidFill>
                  <a:schemeClr val="tx1"/>
                </a:solidFill>
                <a:latin typeface="Calibri" charset="0"/>
              </a:rPr>
              <a:t> </a:t>
            </a:r>
            <a:r>
              <a:rPr lang="en-US" err="1">
                <a:solidFill>
                  <a:schemeClr val="tx1"/>
                </a:solidFill>
                <a:latin typeface="Calibri" charset="0"/>
              </a:rPr>
              <a:t>verbonden</a:t>
            </a:r>
            <a:r>
              <a:rPr lang="en-US">
                <a:solidFill>
                  <a:schemeClr val="tx1"/>
                </a:solidFill>
                <a:latin typeface="Calibri" charset="0"/>
              </a:rPr>
              <a:t> met de </a:t>
            </a:r>
            <a:r>
              <a:rPr lang="en-US" err="1">
                <a:solidFill>
                  <a:schemeClr val="tx1"/>
                </a:solidFill>
                <a:latin typeface="Calibri" charset="0"/>
              </a:rPr>
              <a:t>hersenen</a:t>
            </a:r>
            <a:r>
              <a:rPr lang="en-US">
                <a:solidFill>
                  <a:schemeClr val="tx1"/>
                </a:solidFill>
                <a:latin typeface="Calibri" charset="0"/>
              </a:rPr>
              <a:t>, de </a:t>
            </a:r>
            <a:r>
              <a:rPr lang="en-US" err="1">
                <a:solidFill>
                  <a:schemeClr val="tx1"/>
                </a:solidFill>
                <a:latin typeface="Calibri" charset="0"/>
              </a:rPr>
              <a:t>waarneming</a:t>
            </a:r>
            <a:r>
              <a:rPr lang="en-US">
                <a:solidFill>
                  <a:schemeClr val="tx1"/>
                </a:solidFill>
                <a:latin typeface="Calibri" charset="0"/>
              </a:rPr>
              <a:t> </a:t>
            </a:r>
            <a:r>
              <a:rPr lang="en-US" err="1">
                <a:solidFill>
                  <a:schemeClr val="tx1"/>
                </a:solidFill>
                <a:latin typeface="Calibri" charset="0"/>
              </a:rPr>
              <a:t>gaat</a:t>
            </a:r>
            <a:r>
              <a:rPr lang="en-US">
                <a:solidFill>
                  <a:schemeClr val="tx1"/>
                </a:solidFill>
                <a:latin typeface="Calibri" charset="0"/>
              </a:rPr>
              <a:t> </a:t>
            </a:r>
            <a:r>
              <a:rPr lang="en-US" err="1">
                <a:solidFill>
                  <a:schemeClr val="tx1"/>
                </a:solidFill>
                <a:latin typeface="Calibri" charset="0"/>
              </a:rPr>
              <a:t>rechtstreeks</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snel</a:t>
            </a:r>
            <a:r>
              <a:rPr lang="en-US">
                <a:solidFill>
                  <a:schemeClr val="tx1"/>
                </a:solidFill>
                <a:latin typeface="Calibri" charset="0"/>
              </a:rPr>
              <a:t> </a:t>
            </a:r>
            <a:r>
              <a:rPr lang="en-US" err="1">
                <a:solidFill>
                  <a:schemeClr val="tx1"/>
                </a:solidFill>
                <a:latin typeface="Calibri" charset="0"/>
              </a:rPr>
              <a:t>naar</a:t>
            </a:r>
            <a:r>
              <a:rPr lang="en-US">
                <a:solidFill>
                  <a:schemeClr val="tx1"/>
                </a:solidFill>
                <a:latin typeface="Calibri" charset="0"/>
              </a:rPr>
              <a:t> de </a:t>
            </a:r>
            <a:r>
              <a:rPr lang="en-US" err="1">
                <a:solidFill>
                  <a:schemeClr val="tx1"/>
                </a:solidFill>
                <a:latin typeface="Calibri" charset="0"/>
              </a:rPr>
              <a:t>hersenen</a:t>
            </a:r>
            <a:r>
              <a:rPr lang="en-US">
                <a:solidFill>
                  <a:schemeClr val="tx1"/>
                </a:solidFill>
                <a:latin typeface="Calibri" charset="0"/>
              </a:rPr>
              <a:t>. </a:t>
            </a:r>
            <a:r>
              <a:rPr lang="en-US" err="1">
                <a:solidFill>
                  <a:schemeClr val="tx1"/>
                </a:solidFill>
                <a:latin typeface="Calibri" charset="0"/>
              </a:rPr>
              <a:t>Geuren</a:t>
            </a:r>
            <a:r>
              <a:rPr lang="en-US">
                <a:solidFill>
                  <a:schemeClr val="tx1"/>
                </a:solidFill>
                <a:latin typeface="Calibri" charset="0"/>
              </a:rPr>
              <a:t> neem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dus</a:t>
            </a:r>
            <a:r>
              <a:rPr lang="en-US">
                <a:solidFill>
                  <a:schemeClr val="tx1"/>
                </a:solidFill>
                <a:latin typeface="Calibri" charset="0"/>
              </a:rPr>
              <a:t> </a:t>
            </a:r>
            <a:r>
              <a:rPr lang="en-US" err="1">
                <a:solidFill>
                  <a:schemeClr val="tx1"/>
                </a:solidFill>
                <a:latin typeface="Calibri" charset="0"/>
              </a:rPr>
              <a:t>onmiddellijk</a:t>
            </a:r>
            <a:r>
              <a:rPr lang="en-US">
                <a:solidFill>
                  <a:schemeClr val="tx1"/>
                </a:solidFill>
                <a:latin typeface="Calibri" charset="0"/>
              </a:rPr>
              <a:t> </a:t>
            </a:r>
            <a:r>
              <a:rPr lang="en-US" err="1">
                <a:solidFill>
                  <a:schemeClr val="tx1"/>
                </a:solidFill>
                <a:latin typeface="Calibri" charset="0"/>
              </a:rPr>
              <a:t>waar</a:t>
            </a:r>
            <a:r>
              <a:rPr lang="en-US">
                <a:solidFill>
                  <a:schemeClr val="tx1"/>
                </a:solidFill>
                <a:latin typeface="Calibri" charset="0"/>
              </a:rPr>
              <a:t>, </a:t>
            </a:r>
            <a:r>
              <a:rPr lang="en-US" err="1">
                <a:solidFill>
                  <a:schemeClr val="tx1"/>
                </a:solidFill>
                <a:latin typeface="Calibri" charset="0"/>
              </a:rPr>
              <a:t>ze</a:t>
            </a:r>
            <a:r>
              <a:rPr lang="en-US">
                <a:solidFill>
                  <a:schemeClr val="tx1"/>
                </a:solidFill>
                <a:latin typeface="Calibri" charset="0"/>
              </a:rPr>
              <a:t> </a:t>
            </a:r>
            <a:r>
              <a:rPr lang="en-US" err="1">
                <a:solidFill>
                  <a:schemeClr val="tx1"/>
                </a:solidFill>
                <a:latin typeface="Calibri" charset="0"/>
              </a:rPr>
              <a:t>overvallen</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kunt</a:t>
            </a:r>
            <a:r>
              <a:rPr lang="en-US">
                <a:solidFill>
                  <a:schemeClr val="tx1"/>
                </a:solidFill>
                <a:latin typeface="Calibri" charset="0"/>
              </a:rPr>
              <a:t> het </a:t>
            </a:r>
            <a:r>
              <a:rPr lang="en-US" err="1">
                <a:solidFill>
                  <a:schemeClr val="tx1"/>
                </a:solidFill>
                <a:latin typeface="Calibri" charset="0"/>
              </a:rPr>
              <a:t>niet</a:t>
            </a:r>
            <a:r>
              <a:rPr lang="en-US">
                <a:solidFill>
                  <a:schemeClr val="tx1"/>
                </a:solidFill>
                <a:latin typeface="Calibri" charset="0"/>
              </a:rPr>
              <a:t> </a:t>
            </a:r>
            <a:r>
              <a:rPr lang="en-US" err="1">
                <a:solidFill>
                  <a:schemeClr val="tx1"/>
                </a:solidFill>
                <a:latin typeface="Calibri" charset="0"/>
              </a:rPr>
              <a:t>ontwijken</a:t>
            </a:r>
            <a:r>
              <a:rPr lang="en-US">
                <a:solidFill>
                  <a:schemeClr val="tx1"/>
                </a:solidFill>
                <a:latin typeface="Calibri" charset="0"/>
              </a:rPr>
              <a:t>.</a:t>
            </a:r>
          </a:p>
          <a:p>
            <a:r>
              <a:rPr lang="en-US">
                <a:solidFill>
                  <a:schemeClr val="tx1"/>
                </a:solidFill>
                <a:latin typeface="Calibri" charset="0"/>
              </a:rPr>
              <a:t> </a:t>
            </a:r>
          </a:p>
          <a:p>
            <a:r>
              <a:rPr lang="en-US">
                <a:solidFill>
                  <a:schemeClr val="tx1"/>
                </a:solidFill>
                <a:latin typeface="Calibri" charset="0"/>
              </a:rPr>
              <a:t>De </a:t>
            </a:r>
            <a:r>
              <a:rPr lang="en-US" err="1">
                <a:solidFill>
                  <a:schemeClr val="tx1"/>
                </a:solidFill>
                <a:latin typeface="Calibri" charset="0"/>
              </a:rPr>
              <a:t>opdracht</a:t>
            </a:r>
            <a:r>
              <a:rPr lang="en-US">
                <a:solidFill>
                  <a:schemeClr val="tx1"/>
                </a:solidFill>
                <a:latin typeface="Calibri" charset="0"/>
              </a:rPr>
              <a:t>:</a:t>
            </a:r>
          </a:p>
          <a:p>
            <a:r>
              <a:rPr lang="en-US">
                <a:solidFill>
                  <a:schemeClr val="tx1"/>
                </a:solidFill>
                <a:latin typeface="Calibri" charset="0"/>
              </a:rPr>
              <a:t> </a:t>
            </a:r>
          </a:p>
          <a:p>
            <a:r>
              <a:rPr lang="en-US">
                <a:solidFill>
                  <a:schemeClr val="tx1"/>
                </a:solidFill>
                <a:latin typeface="Calibri" charset="0"/>
              </a:rPr>
              <a:t> </a:t>
            </a:r>
          </a:p>
          <a:p>
            <a:r>
              <a:rPr lang="en-US">
                <a:solidFill>
                  <a:schemeClr val="tx1"/>
                </a:solidFill>
                <a:latin typeface="Calibri" charset="0"/>
              </a:rPr>
              <a:t>6.smaak:  </a:t>
            </a:r>
          </a:p>
          <a:p>
            <a:r>
              <a:rPr lang="en-US">
                <a:solidFill>
                  <a:schemeClr val="tx1"/>
                </a:solidFill>
                <a:latin typeface="Calibri" charset="0"/>
              </a:rPr>
              <a:t>Het </a:t>
            </a:r>
            <a:r>
              <a:rPr lang="en-US" err="1">
                <a:solidFill>
                  <a:schemeClr val="tx1"/>
                </a:solidFill>
                <a:latin typeface="Calibri" charset="0"/>
              </a:rPr>
              <a:t>zintuig</a:t>
            </a:r>
            <a:r>
              <a:rPr lang="en-US">
                <a:solidFill>
                  <a:schemeClr val="tx1"/>
                </a:solidFill>
                <a:latin typeface="Calibri" charset="0"/>
              </a:rPr>
              <a:t> </a:t>
            </a:r>
            <a:r>
              <a:rPr lang="en-US" err="1">
                <a:solidFill>
                  <a:schemeClr val="tx1"/>
                </a:solidFill>
                <a:latin typeface="Calibri" charset="0"/>
              </a:rPr>
              <a:t>voor</a:t>
            </a:r>
            <a:r>
              <a:rPr lang="en-US">
                <a:solidFill>
                  <a:schemeClr val="tx1"/>
                </a:solidFill>
                <a:latin typeface="Calibri" charset="0"/>
              </a:rPr>
              <a:t> </a:t>
            </a:r>
            <a:r>
              <a:rPr lang="en-US" err="1">
                <a:solidFill>
                  <a:schemeClr val="tx1"/>
                </a:solidFill>
                <a:latin typeface="Calibri" charset="0"/>
              </a:rPr>
              <a:t>smaak</a:t>
            </a:r>
            <a:r>
              <a:rPr lang="en-US">
                <a:solidFill>
                  <a:schemeClr val="tx1"/>
                </a:solidFill>
                <a:latin typeface="Calibri" charset="0"/>
              </a:rPr>
              <a:t> zit op de tong in de </a:t>
            </a:r>
            <a:r>
              <a:rPr lang="en-US" err="1">
                <a:solidFill>
                  <a:schemeClr val="tx1"/>
                </a:solidFill>
                <a:latin typeface="Calibri" charset="0"/>
              </a:rPr>
              <a:t>mond</a:t>
            </a:r>
            <a:r>
              <a:rPr lang="en-US">
                <a:solidFill>
                  <a:schemeClr val="tx1"/>
                </a:solidFill>
                <a:latin typeface="Calibri" charset="0"/>
              </a:rPr>
              <a:t>. In de </a:t>
            </a:r>
            <a:r>
              <a:rPr lang="en-US" err="1">
                <a:solidFill>
                  <a:schemeClr val="tx1"/>
                </a:solidFill>
                <a:latin typeface="Calibri" charset="0"/>
              </a:rPr>
              <a:t>mond</a:t>
            </a:r>
            <a:r>
              <a:rPr lang="en-US">
                <a:solidFill>
                  <a:schemeClr val="tx1"/>
                </a:solidFill>
                <a:latin typeface="Calibri" charset="0"/>
              </a:rPr>
              <a:t> </a:t>
            </a:r>
            <a:r>
              <a:rPr lang="en-US" err="1">
                <a:solidFill>
                  <a:schemeClr val="tx1"/>
                </a:solidFill>
                <a:latin typeface="Calibri" charset="0"/>
              </a:rPr>
              <a:t>proef</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alleen</a:t>
            </a:r>
            <a:r>
              <a:rPr lang="en-US">
                <a:solidFill>
                  <a:schemeClr val="tx1"/>
                </a:solidFill>
                <a:latin typeface="Calibri" charset="0"/>
              </a:rPr>
              <a:t> </a:t>
            </a:r>
            <a:r>
              <a:rPr lang="en-US" err="1">
                <a:solidFill>
                  <a:schemeClr val="tx1"/>
                </a:solidFill>
                <a:latin typeface="Calibri" charset="0"/>
              </a:rPr>
              <a:t>stoffen</a:t>
            </a:r>
            <a:r>
              <a:rPr lang="en-US">
                <a:solidFill>
                  <a:schemeClr val="tx1"/>
                </a:solidFill>
                <a:latin typeface="Calibri" charset="0"/>
              </a:rPr>
              <a:t> die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er</a:t>
            </a:r>
            <a:r>
              <a:rPr lang="en-US">
                <a:solidFill>
                  <a:schemeClr val="tx1"/>
                </a:solidFill>
                <a:latin typeface="Calibri" charset="0"/>
              </a:rPr>
              <a:t> </a:t>
            </a:r>
            <a:r>
              <a:rPr lang="en-US" err="1">
                <a:solidFill>
                  <a:schemeClr val="tx1"/>
                </a:solidFill>
                <a:latin typeface="Calibri" charset="0"/>
              </a:rPr>
              <a:t>zelf</a:t>
            </a:r>
            <a:r>
              <a:rPr lang="en-US">
                <a:solidFill>
                  <a:schemeClr val="tx1"/>
                </a:solidFill>
                <a:latin typeface="Calibri" charset="0"/>
              </a:rPr>
              <a:t> </a:t>
            </a:r>
            <a:r>
              <a:rPr lang="en-US" err="1">
                <a:solidFill>
                  <a:schemeClr val="tx1"/>
                </a:solidFill>
                <a:latin typeface="Calibri" charset="0"/>
              </a:rPr>
              <a:t>actief</a:t>
            </a:r>
            <a:r>
              <a:rPr lang="en-US">
                <a:solidFill>
                  <a:schemeClr val="tx1"/>
                </a:solidFill>
                <a:latin typeface="Calibri" charset="0"/>
              </a:rPr>
              <a:t> in </a:t>
            </a:r>
            <a:r>
              <a:rPr lang="en-US" err="1">
                <a:solidFill>
                  <a:schemeClr val="tx1"/>
                </a:solidFill>
                <a:latin typeface="Calibri" charset="0"/>
              </a:rPr>
              <a:t>hebt</a:t>
            </a:r>
            <a:r>
              <a:rPr lang="en-US">
                <a:solidFill>
                  <a:schemeClr val="tx1"/>
                </a:solidFill>
                <a:latin typeface="Calibri" charset="0"/>
              </a:rPr>
              <a:t> </a:t>
            </a:r>
            <a:r>
              <a:rPr lang="en-US" err="1">
                <a:solidFill>
                  <a:schemeClr val="tx1"/>
                </a:solidFill>
                <a:latin typeface="Calibri" charset="0"/>
              </a:rPr>
              <a:t>gestopt</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proeft</a:t>
            </a:r>
            <a:r>
              <a:rPr lang="en-US">
                <a:solidFill>
                  <a:schemeClr val="tx1"/>
                </a:solidFill>
                <a:latin typeface="Calibri" charset="0"/>
              </a:rPr>
              <a:t> </a:t>
            </a:r>
            <a:r>
              <a:rPr lang="en-US" err="1">
                <a:solidFill>
                  <a:schemeClr val="tx1"/>
                </a:solidFill>
                <a:latin typeface="Calibri" charset="0"/>
              </a:rPr>
              <a:t>alleen</a:t>
            </a:r>
            <a:r>
              <a:rPr lang="en-US">
                <a:solidFill>
                  <a:schemeClr val="tx1"/>
                </a:solidFill>
                <a:latin typeface="Calibri" charset="0"/>
              </a:rPr>
              <a:t> </a:t>
            </a:r>
            <a:r>
              <a:rPr lang="en-US" err="1">
                <a:solidFill>
                  <a:schemeClr val="tx1"/>
                </a:solidFill>
                <a:latin typeface="Calibri" charset="0"/>
              </a:rPr>
              <a:t>stoffen</a:t>
            </a:r>
            <a:r>
              <a:rPr lang="en-US">
                <a:solidFill>
                  <a:schemeClr val="tx1"/>
                </a:solidFill>
                <a:latin typeface="Calibri" charset="0"/>
              </a:rPr>
              <a:t> die </a:t>
            </a:r>
            <a:r>
              <a:rPr lang="en-US" err="1">
                <a:solidFill>
                  <a:schemeClr val="tx1"/>
                </a:solidFill>
                <a:latin typeface="Calibri" charset="0"/>
              </a:rPr>
              <a:t>je</a:t>
            </a:r>
            <a:r>
              <a:rPr lang="en-US">
                <a:solidFill>
                  <a:schemeClr val="tx1"/>
                </a:solidFill>
                <a:latin typeface="Calibri" charset="0"/>
              </a:rPr>
              <a:t> tot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hebt</a:t>
            </a:r>
            <a:r>
              <a:rPr lang="en-US">
                <a:solidFill>
                  <a:schemeClr val="tx1"/>
                </a:solidFill>
                <a:latin typeface="Calibri" charset="0"/>
              </a:rPr>
              <a:t> </a:t>
            </a:r>
            <a:r>
              <a:rPr lang="en-US" err="1">
                <a:solidFill>
                  <a:schemeClr val="tx1"/>
                </a:solidFill>
                <a:latin typeface="Calibri" charset="0"/>
              </a:rPr>
              <a:t>genomen</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bovendien</a:t>
            </a:r>
            <a:r>
              <a:rPr lang="en-US">
                <a:solidFill>
                  <a:schemeClr val="tx1"/>
                </a:solidFill>
                <a:latin typeface="Calibri" charset="0"/>
              </a:rPr>
              <a:t> </a:t>
            </a:r>
            <a:r>
              <a:rPr lang="en-US" err="1">
                <a:solidFill>
                  <a:schemeClr val="tx1"/>
                </a:solidFill>
                <a:latin typeface="Calibri" charset="0"/>
              </a:rPr>
              <a:t>alleen</a:t>
            </a:r>
            <a:r>
              <a:rPr lang="en-US">
                <a:solidFill>
                  <a:schemeClr val="tx1"/>
                </a:solidFill>
                <a:latin typeface="Calibri" charset="0"/>
              </a:rPr>
              <a:t> </a:t>
            </a:r>
            <a:r>
              <a:rPr lang="en-US" err="1">
                <a:solidFill>
                  <a:schemeClr val="tx1"/>
                </a:solidFill>
                <a:latin typeface="Calibri" charset="0"/>
              </a:rPr>
              <a:t>stoffen</a:t>
            </a:r>
            <a:r>
              <a:rPr lang="en-US">
                <a:solidFill>
                  <a:schemeClr val="tx1"/>
                </a:solidFill>
                <a:latin typeface="Calibri" charset="0"/>
              </a:rPr>
              <a:t> die in water </a:t>
            </a:r>
            <a:r>
              <a:rPr lang="en-US" err="1">
                <a:solidFill>
                  <a:schemeClr val="tx1"/>
                </a:solidFill>
                <a:latin typeface="Calibri" charset="0"/>
              </a:rPr>
              <a:t>zijn</a:t>
            </a:r>
            <a:r>
              <a:rPr lang="en-US">
                <a:solidFill>
                  <a:schemeClr val="tx1"/>
                </a:solidFill>
                <a:latin typeface="Calibri" charset="0"/>
              </a:rPr>
              <a:t> </a:t>
            </a:r>
            <a:r>
              <a:rPr lang="en-US" err="1">
                <a:solidFill>
                  <a:schemeClr val="tx1"/>
                </a:solidFill>
                <a:latin typeface="Calibri" charset="0"/>
              </a:rPr>
              <a:t>opgelost</a:t>
            </a:r>
            <a:r>
              <a:rPr lang="en-US">
                <a:solidFill>
                  <a:schemeClr val="tx1"/>
                </a:solidFill>
                <a:latin typeface="Calibri" charset="0"/>
              </a:rPr>
              <a:t> of die door </a:t>
            </a:r>
            <a:r>
              <a:rPr lang="en-US" err="1">
                <a:solidFill>
                  <a:schemeClr val="tx1"/>
                </a:solidFill>
                <a:latin typeface="Calibri" charset="0"/>
              </a:rPr>
              <a:t>speeksel</a:t>
            </a:r>
            <a:r>
              <a:rPr lang="en-US">
                <a:solidFill>
                  <a:schemeClr val="tx1"/>
                </a:solidFill>
                <a:latin typeface="Calibri" charset="0"/>
              </a:rPr>
              <a:t> </a:t>
            </a:r>
            <a:r>
              <a:rPr lang="en-US" err="1">
                <a:solidFill>
                  <a:schemeClr val="tx1"/>
                </a:solidFill>
                <a:latin typeface="Calibri" charset="0"/>
              </a:rPr>
              <a:t>worden</a:t>
            </a:r>
            <a:r>
              <a:rPr lang="en-US">
                <a:solidFill>
                  <a:schemeClr val="tx1"/>
                </a:solidFill>
                <a:latin typeface="Calibri" charset="0"/>
              </a:rPr>
              <a:t> </a:t>
            </a:r>
            <a:r>
              <a:rPr lang="en-US" err="1">
                <a:solidFill>
                  <a:schemeClr val="tx1"/>
                </a:solidFill>
                <a:latin typeface="Calibri" charset="0"/>
              </a:rPr>
              <a:t>opgelost</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proeft</a:t>
            </a:r>
            <a:r>
              <a:rPr lang="en-US">
                <a:solidFill>
                  <a:schemeClr val="tx1"/>
                </a:solidFill>
                <a:latin typeface="Calibri" charset="0"/>
              </a:rPr>
              <a:t> </a:t>
            </a:r>
            <a:r>
              <a:rPr lang="en-US" err="1">
                <a:solidFill>
                  <a:schemeClr val="tx1"/>
                </a:solidFill>
                <a:latin typeface="Calibri" charset="0"/>
              </a:rPr>
              <a:t>dus</a:t>
            </a:r>
            <a:r>
              <a:rPr lang="en-US">
                <a:solidFill>
                  <a:schemeClr val="tx1"/>
                </a:solidFill>
                <a:latin typeface="Calibri" charset="0"/>
              </a:rPr>
              <a:t> </a:t>
            </a:r>
            <a:r>
              <a:rPr lang="en-US" err="1">
                <a:solidFill>
                  <a:schemeClr val="tx1"/>
                </a:solidFill>
                <a:latin typeface="Calibri" charset="0"/>
              </a:rPr>
              <a:t>vloeibare</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opgeloste</a:t>
            </a:r>
            <a:r>
              <a:rPr lang="en-US">
                <a:solidFill>
                  <a:schemeClr val="tx1"/>
                </a:solidFill>
                <a:latin typeface="Calibri" charset="0"/>
              </a:rPr>
              <a:t> </a:t>
            </a:r>
            <a:r>
              <a:rPr lang="en-US" err="1">
                <a:solidFill>
                  <a:schemeClr val="tx1"/>
                </a:solidFill>
                <a:latin typeface="Calibri" charset="0"/>
              </a:rPr>
              <a:t>vaste</a:t>
            </a:r>
            <a:r>
              <a:rPr lang="en-US">
                <a:solidFill>
                  <a:schemeClr val="tx1"/>
                </a:solidFill>
                <a:latin typeface="Calibri" charset="0"/>
              </a:rPr>
              <a:t> </a:t>
            </a:r>
            <a:r>
              <a:rPr lang="en-US" err="1">
                <a:solidFill>
                  <a:schemeClr val="tx1"/>
                </a:solidFill>
                <a:latin typeface="Calibri" charset="0"/>
              </a:rPr>
              <a:t>stoffen</a:t>
            </a:r>
            <a:r>
              <a:rPr lang="en-US">
                <a:solidFill>
                  <a:schemeClr val="tx1"/>
                </a:solidFill>
                <a:latin typeface="Calibri" charset="0"/>
              </a:rPr>
              <a:t>.</a:t>
            </a:r>
          </a:p>
          <a:p>
            <a:r>
              <a:rPr lang="en-US">
                <a:solidFill>
                  <a:schemeClr val="tx1"/>
                </a:solidFill>
                <a:latin typeface="Calibri" charset="0"/>
              </a:rPr>
              <a:t> </a:t>
            </a:r>
          </a:p>
          <a:p>
            <a:r>
              <a:rPr lang="en-US">
                <a:solidFill>
                  <a:schemeClr val="tx1"/>
                </a:solidFill>
                <a:latin typeface="Calibri" charset="0"/>
              </a:rPr>
              <a:t>De </a:t>
            </a:r>
            <a:r>
              <a:rPr lang="en-US" err="1">
                <a:solidFill>
                  <a:schemeClr val="tx1"/>
                </a:solidFill>
                <a:latin typeface="Calibri" charset="0"/>
              </a:rPr>
              <a:t>opdracht</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moet</a:t>
            </a:r>
            <a:r>
              <a:rPr lang="en-US">
                <a:solidFill>
                  <a:schemeClr val="tx1"/>
                </a:solidFill>
                <a:latin typeface="Calibri" charset="0"/>
              </a:rPr>
              <a:t> </a:t>
            </a:r>
            <a:r>
              <a:rPr lang="en-US" err="1">
                <a:solidFill>
                  <a:schemeClr val="tx1"/>
                </a:solidFill>
                <a:latin typeface="Calibri" charset="0"/>
              </a:rPr>
              <a:t>een</a:t>
            </a:r>
            <a:r>
              <a:rPr lang="en-US">
                <a:solidFill>
                  <a:schemeClr val="tx1"/>
                </a:solidFill>
                <a:latin typeface="Calibri" charset="0"/>
              </a:rPr>
              <a:t> </a:t>
            </a:r>
            <a:r>
              <a:rPr lang="en-US" err="1">
                <a:solidFill>
                  <a:schemeClr val="tx1"/>
                </a:solidFill>
                <a:latin typeface="Calibri" charset="0"/>
              </a:rPr>
              <a:t>blinddoek</a:t>
            </a:r>
            <a:r>
              <a:rPr lang="en-US">
                <a:solidFill>
                  <a:schemeClr val="tx1"/>
                </a:solidFill>
                <a:latin typeface="Calibri" charset="0"/>
              </a:rPr>
              <a:t> om </a:t>
            </a:r>
            <a:r>
              <a:rPr lang="en-US" err="1">
                <a:solidFill>
                  <a:schemeClr val="tx1"/>
                </a:solidFill>
                <a:latin typeface="Calibri" charset="0"/>
              </a:rPr>
              <a:t>doen</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dan</a:t>
            </a:r>
            <a:r>
              <a:rPr lang="en-US">
                <a:solidFill>
                  <a:schemeClr val="tx1"/>
                </a:solidFill>
                <a:latin typeface="Calibri" charset="0"/>
              </a:rPr>
              <a:t> </a:t>
            </a:r>
            <a:r>
              <a:rPr lang="en-US" err="1">
                <a:solidFill>
                  <a:schemeClr val="tx1"/>
                </a:solidFill>
                <a:latin typeface="Calibri" charset="0"/>
              </a:rPr>
              <a:t>laat</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iemand</a:t>
            </a:r>
            <a:r>
              <a:rPr lang="en-US">
                <a:solidFill>
                  <a:schemeClr val="tx1"/>
                </a:solidFill>
                <a:latin typeface="Calibri" charset="0"/>
              </a:rPr>
              <a:t> </a:t>
            </a:r>
            <a:r>
              <a:rPr lang="en-US" err="1">
                <a:solidFill>
                  <a:schemeClr val="tx1"/>
                </a:solidFill>
                <a:latin typeface="Calibri" charset="0"/>
              </a:rPr>
              <a:t>anders</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een</a:t>
            </a:r>
            <a:r>
              <a:rPr lang="en-US">
                <a:solidFill>
                  <a:schemeClr val="tx1"/>
                </a:solidFill>
                <a:latin typeface="Calibri" charset="0"/>
              </a:rPr>
              <a:t> </a:t>
            </a:r>
            <a:r>
              <a:rPr lang="en-US" err="1">
                <a:solidFill>
                  <a:schemeClr val="tx1"/>
                </a:solidFill>
                <a:latin typeface="Calibri" charset="0"/>
              </a:rPr>
              <a:t>aantal</a:t>
            </a:r>
            <a:r>
              <a:rPr lang="en-US">
                <a:solidFill>
                  <a:schemeClr val="tx1"/>
                </a:solidFill>
                <a:latin typeface="Calibri" charset="0"/>
              </a:rPr>
              <a:t> </a:t>
            </a:r>
            <a:r>
              <a:rPr lang="en-US" err="1">
                <a:solidFill>
                  <a:schemeClr val="tx1"/>
                </a:solidFill>
                <a:latin typeface="Calibri" charset="0"/>
              </a:rPr>
              <a:t>smaken</a:t>
            </a:r>
            <a:r>
              <a:rPr lang="en-US">
                <a:solidFill>
                  <a:schemeClr val="tx1"/>
                </a:solidFill>
                <a:latin typeface="Calibri" charset="0"/>
              </a:rPr>
              <a:t> </a:t>
            </a:r>
            <a:r>
              <a:rPr lang="en-US" err="1">
                <a:solidFill>
                  <a:schemeClr val="tx1"/>
                </a:solidFill>
                <a:latin typeface="Calibri" charset="0"/>
              </a:rPr>
              <a:t>proeven</a:t>
            </a:r>
            <a:r>
              <a:rPr lang="en-US">
                <a:solidFill>
                  <a:schemeClr val="tx1"/>
                </a:solidFill>
                <a:latin typeface="Calibri" charset="0"/>
              </a:rPr>
              <a:t> op </a:t>
            </a:r>
            <a:r>
              <a:rPr lang="en-US" err="1">
                <a:solidFill>
                  <a:schemeClr val="tx1"/>
                </a:solidFill>
                <a:latin typeface="Calibri" charset="0"/>
              </a:rPr>
              <a:t>een</a:t>
            </a:r>
            <a:r>
              <a:rPr lang="en-US">
                <a:solidFill>
                  <a:schemeClr val="tx1"/>
                </a:solidFill>
                <a:latin typeface="Calibri" charset="0"/>
              </a:rPr>
              <a:t> </a:t>
            </a:r>
            <a:r>
              <a:rPr lang="en-US" err="1">
                <a:solidFill>
                  <a:schemeClr val="tx1"/>
                </a:solidFill>
                <a:latin typeface="Calibri" charset="0"/>
              </a:rPr>
              <a:t>lepeltje</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dan</a:t>
            </a:r>
            <a:r>
              <a:rPr lang="en-US">
                <a:solidFill>
                  <a:schemeClr val="tx1"/>
                </a:solidFill>
                <a:latin typeface="Calibri" charset="0"/>
              </a:rPr>
              <a:t> </a:t>
            </a:r>
            <a:r>
              <a:rPr lang="en-US" err="1">
                <a:solidFill>
                  <a:schemeClr val="tx1"/>
                </a:solidFill>
                <a:latin typeface="Calibri" charset="0"/>
              </a:rPr>
              <a:t>moet</a:t>
            </a:r>
            <a:r>
              <a:rPr lang="en-US">
                <a:solidFill>
                  <a:schemeClr val="tx1"/>
                </a:solidFill>
                <a:latin typeface="Calibri" charset="0"/>
              </a:rPr>
              <a:t> </a:t>
            </a:r>
            <a:r>
              <a:rPr lang="en-US" err="1">
                <a:solidFill>
                  <a:schemeClr val="tx1"/>
                </a:solidFill>
                <a:latin typeface="Calibri" charset="0"/>
              </a:rPr>
              <a:t>jij</a:t>
            </a:r>
            <a:r>
              <a:rPr lang="en-US">
                <a:solidFill>
                  <a:schemeClr val="tx1"/>
                </a:solidFill>
                <a:latin typeface="Calibri" charset="0"/>
              </a:rPr>
              <a:t> </a:t>
            </a:r>
            <a:r>
              <a:rPr lang="en-US" err="1">
                <a:solidFill>
                  <a:schemeClr val="tx1"/>
                </a:solidFill>
                <a:latin typeface="Calibri" charset="0"/>
              </a:rPr>
              <a:t>raden</a:t>
            </a:r>
            <a:r>
              <a:rPr lang="en-US">
                <a:solidFill>
                  <a:schemeClr val="tx1"/>
                </a:solidFill>
                <a:latin typeface="Calibri" charset="0"/>
              </a:rPr>
              <a:t> wat het is. </a:t>
            </a:r>
          </a:p>
          <a:p>
            <a:endParaRPr lang="en-US"/>
          </a:p>
        </p:txBody>
      </p:sp>
      <p:pic>
        <p:nvPicPr>
          <p:cNvPr id="4" name="Picture 3"/>
          <p:cNvPicPr>
            <a:picLocks noChangeAspect="1"/>
          </p:cNvPicPr>
          <p:nvPr/>
        </p:nvPicPr>
        <p:blipFill>
          <a:blip r:embed="rId3"/>
          <a:stretch>
            <a:fillRect/>
          </a:stretch>
        </p:blipFill>
        <p:spPr>
          <a:xfrm>
            <a:off x="8459898" y="399848"/>
            <a:ext cx="3688504" cy="2296202"/>
          </a:xfrm>
          <a:prstGeom prst="rect">
            <a:avLst/>
          </a:prstGeom>
        </p:spPr>
      </p:pic>
      <p:pic>
        <p:nvPicPr>
          <p:cNvPr id="5" name="Picture 4"/>
          <p:cNvPicPr>
            <a:picLocks noChangeAspect="1"/>
          </p:cNvPicPr>
          <p:nvPr/>
        </p:nvPicPr>
        <p:blipFill>
          <a:blip r:embed="rId4"/>
          <a:stretch>
            <a:fillRect/>
          </a:stretch>
        </p:blipFill>
        <p:spPr>
          <a:xfrm>
            <a:off x="8623508" y="3441796"/>
            <a:ext cx="3359060" cy="2517831"/>
          </a:xfrm>
          <a:prstGeom prst="rect">
            <a:avLst/>
          </a:prstGeom>
        </p:spPr>
      </p:pic>
    </p:spTree>
    <p:extLst>
      <p:ext uri="{BB962C8B-B14F-4D97-AF65-F5344CB8AC3E}">
        <p14:creationId xmlns:p14="http://schemas.microsoft.com/office/powerpoint/2010/main" val="39615287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3" y="88900"/>
            <a:ext cx="8716962" cy="799472"/>
          </a:xfrm>
        </p:spPr>
        <p:txBody>
          <a:bodyPr/>
          <a:lstStyle/>
          <a:p>
            <a:pPr algn="ctr"/>
            <a:r>
              <a:rPr lang="en-US" err="1"/>
              <a:t>Zien</a:t>
            </a:r>
            <a:r>
              <a:rPr lang="en-US"/>
              <a:t> &amp; Temperatuurzin</a:t>
            </a:r>
            <a:endParaRPr lang="en-US">
              <a:solidFill>
                <a:schemeClr val="tx1"/>
              </a:solidFill>
            </a:endParaRPr>
          </a:p>
        </p:txBody>
      </p:sp>
      <p:sp>
        <p:nvSpPr>
          <p:cNvPr id="3" name="Content Placeholder 2"/>
          <p:cNvSpPr>
            <a:spLocks noGrp="1"/>
          </p:cNvSpPr>
          <p:nvPr>
            <p:ph idx="1"/>
          </p:nvPr>
        </p:nvSpPr>
        <p:spPr>
          <a:xfrm>
            <a:off x="47625" y="815975"/>
            <a:ext cx="8535288" cy="5940425"/>
          </a:xfrm>
        </p:spPr>
        <p:txBody>
          <a:bodyPr vert="horz" lIns="91440" tIns="45720" rIns="91440" bIns="45720" rtlCol="0" anchor="t">
            <a:normAutofit fontScale="85000" lnSpcReduction="10000"/>
          </a:bodyPr>
          <a:lstStyle/>
          <a:p>
            <a:r>
              <a:rPr lang="en-US">
                <a:solidFill>
                  <a:schemeClr val="tx1"/>
                </a:solidFill>
                <a:latin typeface="Calibri" charset="0"/>
              </a:rPr>
              <a:t>7.zien: </a:t>
            </a:r>
          </a:p>
          <a:p>
            <a:r>
              <a:rPr lang="en-US">
                <a:solidFill>
                  <a:schemeClr val="tx1"/>
                </a:solidFill>
                <a:latin typeface="Calibri" charset="0"/>
              </a:rPr>
              <a:t> </a:t>
            </a:r>
          </a:p>
          <a:p>
            <a:r>
              <a:rPr lang="en-US">
                <a:solidFill>
                  <a:schemeClr val="tx1"/>
                </a:solidFill>
                <a:latin typeface="Calibri" charset="0"/>
              </a:rPr>
              <a:t>De </a:t>
            </a:r>
            <a:r>
              <a:rPr lang="en-US" err="1">
                <a:solidFill>
                  <a:schemeClr val="tx1"/>
                </a:solidFill>
                <a:latin typeface="Calibri" charset="0"/>
              </a:rPr>
              <a:t>ogen</a:t>
            </a:r>
            <a:r>
              <a:rPr lang="en-US">
                <a:solidFill>
                  <a:schemeClr val="tx1"/>
                </a:solidFill>
                <a:latin typeface="Calibri" charset="0"/>
              </a:rPr>
              <a:t> </a:t>
            </a:r>
            <a:r>
              <a:rPr lang="en-US" err="1">
                <a:solidFill>
                  <a:schemeClr val="tx1"/>
                </a:solidFill>
                <a:latin typeface="Calibri" charset="0"/>
              </a:rPr>
              <a:t>zijn</a:t>
            </a:r>
            <a:r>
              <a:rPr lang="en-US">
                <a:solidFill>
                  <a:schemeClr val="tx1"/>
                </a:solidFill>
                <a:latin typeface="Calibri" charset="0"/>
              </a:rPr>
              <a:t> </a:t>
            </a:r>
            <a:r>
              <a:rPr lang="en-US" err="1">
                <a:solidFill>
                  <a:schemeClr val="tx1"/>
                </a:solidFill>
                <a:latin typeface="Calibri" charset="0"/>
              </a:rPr>
              <a:t>onze</a:t>
            </a:r>
            <a:r>
              <a:rPr lang="en-US">
                <a:solidFill>
                  <a:schemeClr val="tx1"/>
                </a:solidFill>
                <a:latin typeface="Calibri" charset="0"/>
              </a:rPr>
              <a:t> </a:t>
            </a:r>
            <a:r>
              <a:rPr lang="en-US" err="1">
                <a:solidFill>
                  <a:schemeClr val="tx1"/>
                </a:solidFill>
                <a:latin typeface="Calibri" charset="0"/>
              </a:rPr>
              <a:t>belangrijkste</a:t>
            </a:r>
            <a:r>
              <a:rPr lang="en-US">
                <a:solidFill>
                  <a:schemeClr val="tx1"/>
                </a:solidFill>
                <a:latin typeface="Calibri" charset="0"/>
              </a:rPr>
              <a:t> zintuig.Met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ogen</a:t>
            </a:r>
            <a:r>
              <a:rPr lang="en-US">
                <a:solidFill>
                  <a:schemeClr val="tx1"/>
                </a:solidFill>
                <a:latin typeface="Calibri" charset="0"/>
              </a:rPr>
              <a:t> </a:t>
            </a:r>
            <a:r>
              <a:rPr lang="en-US" err="1">
                <a:solidFill>
                  <a:schemeClr val="tx1"/>
                </a:solidFill>
                <a:latin typeface="Calibri" charset="0"/>
              </a:rPr>
              <a:t>kun</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waarnemen</a:t>
            </a:r>
            <a:r>
              <a:rPr lang="en-US">
                <a:solidFill>
                  <a:schemeClr val="tx1"/>
                </a:solidFill>
                <a:latin typeface="Calibri" charset="0"/>
              </a:rPr>
              <a:t> wat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ziet</a:t>
            </a:r>
            <a:r>
              <a:rPr lang="en-US">
                <a:solidFill>
                  <a:schemeClr val="tx1"/>
                </a:solidFill>
                <a:latin typeface="Calibri" charset="0"/>
              </a:rPr>
              <a:t>. </a:t>
            </a:r>
            <a:r>
              <a:rPr lang="en-US" err="1">
                <a:solidFill>
                  <a:schemeClr val="tx1"/>
                </a:solidFill>
                <a:latin typeface="Calibri" charset="0"/>
              </a:rPr>
              <a:t>Ze</a:t>
            </a:r>
            <a:r>
              <a:rPr lang="en-US">
                <a:solidFill>
                  <a:schemeClr val="tx1"/>
                </a:solidFill>
                <a:latin typeface="Calibri" charset="0"/>
              </a:rPr>
              <a:t> </a:t>
            </a:r>
            <a:r>
              <a:rPr lang="en-US" err="1">
                <a:solidFill>
                  <a:schemeClr val="tx1"/>
                </a:solidFill>
                <a:latin typeface="Calibri" charset="0"/>
              </a:rPr>
              <a:t>zijn</a:t>
            </a:r>
            <a:r>
              <a:rPr lang="en-US">
                <a:solidFill>
                  <a:schemeClr val="tx1"/>
                </a:solidFill>
                <a:latin typeface="Calibri" charset="0"/>
              </a:rPr>
              <a:t> de </a:t>
            </a:r>
            <a:r>
              <a:rPr lang="en-US" err="1">
                <a:solidFill>
                  <a:schemeClr val="tx1"/>
                </a:solidFill>
                <a:latin typeface="Calibri" charset="0"/>
              </a:rPr>
              <a:t>enige</a:t>
            </a:r>
            <a:r>
              <a:rPr lang="en-US">
                <a:solidFill>
                  <a:schemeClr val="tx1"/>
                </a:solidFill>
                <a:latin typeface="Calibri" charset="0"/>
              </a:rPr>
              <a:t> </a:t>
            </a:r>
            <a:r>
              <a:rPr lang="en-US" err="1">
                <a:solidFill>
                  <a:schemeClr val="tx1"/>
                </a:solidFill>
                <a:latin typeface="Calibri" charset="0"/>
              </a:rPr>
              <a:t>zintuigorganen</a:t>
            </a:r>
            <a:r>
              <a:rPr lang="en-US">
                <a:solidFill>
                  <a:schemeClr val="tx1"/>
                </a:solidFill>
                <a:latin typeface="Calibri" charset="0"/>
              </a:rPr>
              <a:t> die </a:t>
            </a:r>
            <a:r>
              <a:rPr lang="en-US" err="1">
                <a:solidFill>
                  <a:schemeClr val="tx1"/>
                </a:solidFill>
                <a:latin typeface="Calibri" charset="0"/>
              </a:rPr>
              <a:t>aan</a:t>
            </a:r>
            <a:r>
              <a:rPr lang="en-US">
                <a:solidFill>
                  <a:schemeClr val="tx1"/>
                </a:solidFill>
                <a:latin typeface="Calibri" charset="0"/>
              </a:rPr>
              <a:t> de </a:t>
            </a:r>
            <a:r>
              <a:rPr lang="en-US" err="1">
                <a:solidFill>
                  <a:schemeClr val="tx1"/>
                </a:solidFill>
                <a:latin typeface="Calibri" charset="0"/>
              </a:rPr>
              <a:t>buitenkant</a:t>
            </a:r>
            <a:r>
              <a:rPr lang="en-US">
                <a:solidFill>
                  <a:schemeClr val="tx1"/>
                </a:solidFill>
                <a:latin typeface="Calibri" charset="0"/>
              </a:rPr>
              <a:t> van het </a:t>
            </a:r>
            <a:r>
              <a:rPr lang="en-US" err="1">
                <a:solidFill>
                  <a:schemeClr val="tx1"/>
                </a:solidFill>
                <a:latin typeface="Calibri" charset="0"/>
              </a:rPr>
              <a:t>lichaam</a:t>
            </a:r>
            <a:r>
              <a:rPr lang="en-US">
                <a:solidFill>
                  <a:schemeClr val="tx1"/>
                </a:solidFill>
                <a:latin typeface="Calibri" charset="0"/>
              </a:rPr>
              <a:t> </a:t>
            </a:r>
            <a:r>
              <a:rPr lang="en-US" err="1">
                <a:solidFill>
                  <a:schemeClr val="tx1"/>
                </a:solidFill>
                <a:latin typeface="Calibri" charset="0"/>
              </a:rPr>
              <a:t>zitten</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als</a:t>
            </a:r>
            <a:r>
              <a:rPr lang="en-US">
                <a:solidFill>
                  <a:schemeClr val="tx1"/>
                </a:solidFill>
                <a:latin typeface="Calibri" charset="0"/>
              </a:rPr>
              <a:t> </a:t>
            </a:r>
            <a:r>
              <a:rPr lang="en-US" err="1">
                <a:solidFill>
                  <a:schemeClr val="tx1"/>
                </a:solidFill>
                <a:latin typeface="Calibri" charset="0"/>
              </a:rPr>
              <a:t>zintuig</a:t>
            </a:r>
            <a:r>
              <a:rPr lang="en-US">
                <a:solidFill>
                  <a:schemeClr val="tx1"/>
                </a:solidFill>
                <a:latin typeface="Calibri" charset="0"/>
              </a:rPr>
              <a:t> </a:t>
            </a:r>
            <a:r>
              <a:rPr lang="en-US" err="1">
                <a:solidFill>
                  <a:schemeClr val="tx1"/>
                </a:solidFill>
                <a:latin typeface="Calibri" charset="0"/>
              </a:rPr>
              <a:t>zichtbaar</a:t>
            </a:r>
            <a:r>
              <a:rPr lang="en-US">
                <a:solidFill>
                  <a:schemeClr val="tx1"/>
                </a:solidFill>
                <a:latin typeface="Calibri" charset="0"/>
              </a:rPr>
              <a:t> </a:t>
            </a:r>
            <a:r>
              <a:rPr lang="en-US" err="1">
                <a:solidFill>
                  <a:schemeClr val="tx1"/>
                </a:solidFill>
                <a:latin typeface="Calibri" charset="0"/>
              </a:rPr>
              <a:t>zijn</a:t>
            </a:r>
            <a:r>
              <a:rPr lang="en-US">
                <a:solidFill>
                  <a:schemeClr val="tx1"/>
                </a:solidFill>
                <a:latin typeface="Calibri" charset="0"/>
              </a:rPr>
              <a:t>. Het </a:t>
            </a:r>
            <a:r>
              <a:rPr lang="en-US" err="1">
                <a:solidFill>
                  <a:schemeClr val="tx1"/>
                </a:solidFill>
                <a:latin typeface="Calibri" charset="0"/>
              </a:rPr>
              <a:t>zien</a:t>
            </a:r>
            <a:r>
              <a:rPr lang="en-US">
                <a:solidFill>
                  <a:schemeClr val="tx1"/>
                </a:solidFill>
                <a:latin typeface="Calibri" charset="0"/>
              </a:rPr>
              <a:t> </a:t>
            </a:r>
            <a:r>
              <a:rPr lang="en-US" err="1">
                <a:solidFill>
                  <a:schemeClr val="tx1"/>
                </a:solidFill>
                <a:latin typeface="Calibri" charset="0"/>
              </a:rPr>
              <a:t>wordt</a:t>
            </a:r>
            <a:r>
              <a:rPr lang="en-US">
                <a:solidFill>
                  <a:schemeClr val="tx1"/>
                </a:solidFill>
                <a:latin typeface="Calibri" charset="0"/>
              </a:rPr>
              <a:t> </a:t>
            </a:r>
            <a:r>
              <a:rPr lang="en-US" err="1">
                <a:solidFill>
                  <a:schemeClr val="tx1"/>
                </a:solidFill>
                <a:latin typeface="Calibri" charset="0"/>
              </a:rPr>
              <a:t>vaak</a:t>
            </a:r>
            <a:r>
              <a:rPr lang="en-US">
                <a:solidFill>
                  <a:schemeClr val="tx1"/>
                </a:solidFill>
                <a:latin typeface="Calibri" charset="0"/>
              </a:rPr>
              <a:t> </a:t>
            </a:r>
            <a:r>
              <a:rPr lang="en-US" err="1">
                <a:solidFill>
                  <a:schemeClr val="tx1"/>
                </a:solidFill>
                <a:latin typeface="Calibri" charset="0"/>
              </a:rPr>
              <a:t>als</a:t>
            </a:r>
            <a:r>
              <a:rPr lang="en-US">
                <a:solidFill>
                  <a:schemeClr val="tx1"/>
                </a:solidFill>
                <a:latin typeface="Calibri" charset="0"/>
              </a:rPr>
              <a:t> </a:t>
            </a:r>
            <a:r>
              <a:rPr lang="en-US" err="1">
                <a:solidFill>
                  <a:schemeClr val="tx1"/>
                </a:solidFill>
                <a:latin typeface="Calibri" charset="0"/>
              </a:rPr>
              <a:t>synoniem</a:t>
            </a:r>
            <a:r>
              <a:rPr lang="en-US">
                <a:solidFill>
                  <a:schemeClr val="tx1"/>
                </a:solidFill>
                <a:latin typeface="Calibri" charset="0"/>
              </a:rPr>
              <a:t> </a:t>
            </a:r>
            <a:r>
              <a:rPr lang="en-US" err="1">
                <a:solidFill>
                  <a:schemeClr val="tx1"/>
                </a:solidFill>
                <a:latin typeface="Calibri" charset="0"/>
              </a:rPr>
              <a:t>gebruikt</a:t>
            </a:r>
            <a:r>
              <a:rPr lang="en-US">
                <a:solidFill>
                  <a:schemeClr val="tx1"/>
                </a:solidFill>
                <a:latin typeface="Calibri" charset="0"/>
              </a:rPr>
              <a:t> </a:t>
            </a:r>
            <a:r>
              <a:rPr lang="en-US" err="1">
                <a:solidFill>
                  <a:schemeClr val="tx1"/>
                </a:solidFill>
                <a:latin typeface="Calibri" charset="0"/>
              </a:rPr>
              <a:t>voor</a:t>
            </a:r>
            <a:r>
              <a:rPr lang="en-US">
                <a:solidFill>
                  <a:schemeClr val="tx1"/>
                </a:solidFill>
                <a:latin typeface="Calibri" charset="0"/>
              </a:rPr>
              <a:t> </a:t>
            </a:r>
            <a:r>
              <a:rPr lang="en-US" err="1">
                <a:solidFill>
                  <a:schemeClr val="tx1"/>
                </a:solidFill>
                <a:latin typeface="Calibri" charset="0"/>
              </a:rPr>
              <a:t>waarnemen</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ook</a:t>
            </a:r>
            <a:r>
              <a:rPr lang="en-US">
                <a:solidFill>
                  <a:schemeClr val="tx1"/>
                </a:solidFill>
                <a:latin typeface="Calibri" charset="0"/>
              </a:rPr>
              <a:t> </a:t>
            </a:r>
            <a:r>
              <a:rPr lang="en-US" err="1">
                <a:solidFill>
                  <a:schemeClr val="tx1"/>
                </a:solidFill>
                <a:latin typeface="Calibri" charset="0"/>
              </a:rPr>
              <a:t>voor</a:t>
            </a:r>
            <a:r>
              <a:rPr lang="en-US">
                <a:solidFill>
                  <a:schemeClr val="tx1"/>
                </a:solidFill>
                <a:latin typeface="Calibri" charset="0"/>
              </a:rPr>
              <a:t> </a:t>
            </a:r>
            <a:r>
              <a:rPr lang="en-US" err="1">
                <a:solidFill>
                  <a:schemeClr val="tx1"/>
                </a:solidFill>
                <a:latin typeface="Calibri" charset="0"/>
              </a:rPr>
              <a:t>iets</a:t>
            </a:r>
            <a:r>
              <a:rPr lang="en-US">
                <a:solidFill>
                  <a:schemeClr val="tx1"/>
                </a:solidFill>
                <a:latin typeface="Calibri" charset="0"/>
              </a:rPr>
              <a:t> </a:t>
            </a:r>
            <a:r>
              <a:rPr lang="en-US" err="1">
                <a:solidFill>
                  <a:schemeClr val="tx1"/>
                </a:solidFill>
                <a:latin typeface="Calibri" charset="0"/>
              </a:rPr>
              <a:t>begrijpen</a:t>
            </a:r>
            <a:r>
              <a:rPr lang="en-US">
                <a:solidFill>
                  <a:schemeClr val="tx1"/>
                </a:solidFill>
                <a:latin typeface="Calibri" charset="0"/>
              </a:rPr>
              <a:t>. </a:t>
            </a:r>
            <a:r>
              <a:rPr lang="en-US" err="1">
                <a:solidFill>
                  <a:schemeClr val="tx1"/>
                </a:solidFill>
                <a:latin typeface="Calibri" charset="0"/>
              </a:rPr>
              <a:t>Toch</a:t>
            </a:r>
            <a:r>
              <a:rPr lang="en-US">
                <a:solidFill>
                  <a:schemeClr val="tx1"/>
                </a:solidFill>
                <a:latin typeface="Calibri" charset="0"/>
              </a:rPr>
              <a:t> </a:t>
            </a:r>
            <a:r>
              <a:rPr lang="en-US" err="1">
                <a:solidFill>
                  <a:schemeClr val="tx1"/>
                </a:solidFill>
                <a:latin typeface="Calibri" charset="0"/>
              </a:rPr>
              <a:t>zie</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met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ogen</a:t>
            </a:r>
            <a:r>
              <a:rPr lang="en-US">
                <a:solidFill>
                  <a:schemeClr val="tx1"/>
                </a:solidFill>
                <a:latin typeface="Calibri" charset="0"/>
              </a:rPr>
              <a:t> </a:t>
            </a:r>
            <a:r>
              <a:rPr lang="en-US" err="1">
                <a:solidFill>
                  <a:schemeClr val="tx1"/>
                </a:solidFill>
                <a:latin typeface="Calibri" charset="0"/>
              </a:rPr>
              <a:t>alleen</a:t>
            </a:r>
            <a:r>
              <a:rPr lang="en-US">
                <a:solidFill>
                  <a:schemeClr val="tx1"/>
                </a:solidFill>
                <a:latin typeface="Calibri" charset="0"/>
              </a:rPr>
              <a:t> maar de </a:t>
            </a:r>
            <a:r>
              <a:rPr lang="en-US" err="1">
                <a:solidFill>
                  <a:schemeClr val="tx1"/>
                </a:solidFill>
                <a:latin typeface="Calibri" charset="0"/>
              </a:rPr>
              <a:t>kleuren</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of </a:t>
            </a:r>
            <a:r>
              <a:rPr lang="en-US" err="1">
                <a:solidFill>
                  <a:schemeClr val="tx1"/>
                </a:solidFill>
                <a:latin typeface="Calibri" charset="0"/>
              </a:rPr>
              <a:t>iets</a:t>
            </a:r>
            <a:r>
              <a:rPr lang="en-US">
                <a:solidFill>
                  <a:schemeClr val="tx1"/>
                </a:solidFill>
                <a:latin typeface="Calibri" charset="0"/>
              </a:rPr>
              <a:t> </a:t>
            </a:r>
            <a:r>
              <a:rPr lang="en-US" err="1">
                <a:solidFill>
                  <a:schemeClr val="tx1"/>
                </a:solidFill>
                <a:latin typeface="Calibri" charset="0"/>
              </a:rPr>
              <a:t>licht</a:t>
            </a:r>
            <a:r>
              <a:rPr lang="en-US">
                <a:solidFill>
                  <a:schemeClr val="tx1"/>
                </a:solidFill>
                <a:latin typeface="Calibri" charset="0"/>
              </a:rPr>
              <a:t> of </a:t>
            </a:r>
            <a:r>
              <a:rPr lang="en-US" err="1">
                <a:solidFill>
                  <a:schemeClr val="tx1"/>
                </a:solidFill>
                <a:latin typeface="Calibri" charset="0"/>
              </a:rPr>
              <a:t>donker</a:t>
            </a:r>
            <a:r>
              <a:rPr lang="en-US">
                <a:solidFill>
                  <a:schemeClr val="tx1"/>
                </a:solidFill>
                <a:latin typeface="Calibri" charset="0"/>
              </a:rPr>
              <a:t> is. </a:t>
            </a:r>
            <a:r>
              <a:rPr lang="en-US" err="1">
                <a:solidFill>
                  <a:schemeClr val="tx1"/>
                </a:solidFill>
                <a:latin typeface="Calibri" charset="0"/>
              </a:rPr>
              <a:t>Omdat</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oog</a:t>
            </a:r>
            <a:r>
              <a:rPr lang="en-US">
                <a:solidFill>
                  <a:schemeClr val="tx1"/>
                </a:solidFill>
                <a:latin typeface="Calibri" charset="0"/>
              </a:rPr>
              <a:t> </a:t>
            </a:r>
            <a:r>
              <a:rPr lang="en-US" err="1">
                <a:solidFill>
                  <a:schemeClr val="tx1"/>
                </a:solidFill>
                <a:latin typeface="Calibri" charset="0"/>
              </a:rPr>
              <a:t>beweegt</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de </a:t>
            </a:r>
            <a:r>
              <a:rPr lang="en-US" err="1">
                <a:solidFill>
                  <a:schemeClr val="tx1"/>
                </a:solidFill>
                <a:latin typeface="Calibri" charset="0"/>
              </a:rPr>
              <a:t>spierzin</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de </a:t>
            </a:r>
            <a:r>
              <a:rPr lang="en-US" err="1">
                <a:solidFill>
                  <a:schemeClr val="tx1"/>
                </a:solidFill>
                <a:latin typeface="Calibri" charset="0"/>
              </a:rPr>
              <a:t>evenwichtszin</a:t>
            </a:r>
            <a:r>
              <a:rPr lang="en-US">
                <a:solidFill>
                  <a:schemeClr val="tx1"/>
                </a:solidFill>
                <a:latin typeface="Calibri" charset="0"/>
              </a:rPr>
              <a:t> met het </a:t>
            </a:r>
            <a:r>
              <a:rPr lang="en-US" err="1">
                <a:solidFill>
                  <a:schemeClr val="tx1"/>
                </a:solidFill>
                <a:latin typeface="Calibri" charset="0"/>
              </a:rPr>
              <a:t>zien</a:t>
            </a:r>
            <a:r>
              <a:rPr lang="en-US">
                <a:solidFill>
                  <a:schemeClr val="tx1"/>
                </a:solidFill>
                <a:latin typeface="Calibri" charset="0"/>
              </a:rPr>
              <a:t> </a:t>
            </a:r>
            <a:r>
              <a:rPr lang="en-US" err="1">
                <a:solidFill>
                  <a:schemeClr val="tx1"/>
                </a:solidFill>
                <a:latin typeface="Calibri" charset="0"/>
              </a:rPr>
              <a:t>samenwerken</a:t>
            </a:r>
            <a:r>
              <a:rPr lang="en-US">
                <a:solidFill>
                  <a:schemeClr val="tx1"/>
                </a:solidFill>
                <a:latin typeface="Calibri" charset="0"/>
              </a:rPr>
              <a:t> </a:t>
            </a:r>
            <a:r>
              <a:rPr lang="en-US" err="1">
                <a:solidFill>
                  <a:schemeClr val="tx1"/>
                </a:solidFill>
                <a:latin typeface="Calibri" charset="0"/>
              </a:rPr>
              <a:t>zie</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ook</a:t>
            </a:r>
            <a:r>
              <a:rPr lang="en-US">
                <a:solidFill>
                  <a:schemeClr val="tx1"/>
                </a:solidFill>
                <a:latin typeface="Calibri" charset="0"/>
              </a:rPr>
              <a:t> </a:t>
            </a:r>
            <a:r>
              <a:rPr lang="en-US" err="1">
                <a:solidFill>
                  <a:schemeClr val="tx1"/>
                </a:solidFill>
                <a:latin typeface="Calibri" charset="0"/>
              </a:rPr>
              <a:t>vormen</a:t>
            </a:r>
            <a:r>
              <a:rPr lang="en-US">
                <a:solidFill>
                  <a:schemeClr val="tx1"/>
                </a:solidFill>
                <a:latin typeface="Calibri" charset="0"/>
              </a:rPr>
              <a:t>, </a:t>
            </a:r>
            <a:r>
              <a:rPr lang="en-US" err="1">
                <a:solidFill>
                  <a:schemeClr val="tx1"/>
                </a:solidFill>
                <a:latin typeface="Calibri" charset="0"/>
              </a:rPr>
              <a:t>bewegingen</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verhoudingen</a:t>
            </a:r>
            <a:r>
              <a:rPr lang="en-US">
                <a:solidFill>
                  <a:schemeClr val="tx1"/>
                </a:solidFill>
                <a:latin typeface="Calibri" charset="0"/>
              </a:rPr>
              <a:t>.</a:t>
            </a:r>
          </a:p>
          <a:p>
            <a:r>
              <a:rPr lang="en-US">
                <a:solidFill>
                  <a:schemeClr val="tx1"/>
                </a:solidFill>
                <a:latin typeface="Calibri" charset="0"/>
              </a:rPr>
              <a:t> </a:t>
            </a:r>
          </a:p>
          <a:p>
            <a:r>
              <a:rPr lang="en-US">
                <a:solidFill>
                  <a:schemeClr val="tx1"/>
                </a:solidFill>
                <a:latin typeface="Calibri" charset="0"/>
              </a:rPr>
              <a:t>De </a:t>
            </a:r>
            <a:r>
              <a:rPr lang="en-US" err="1">
                <a:solidFill>
                  <a:schemeClr val="tx1"/>
                </a:solidFill>
                <a:latin typeface="Calibri" charset="0"/>
              </a:rPr>
              <a:t>opdracht</a:t>
            </a:r>
            <a:r>
              <a:rPr lang="en-US">
                <a:solidFill>
                  <a:schemeClr val="tx1"/>
                </a:solidFill>
                <a:latin typeface="Calibri" charset="0"/>
              </a:rPr>
              <a:t>: </a:t>
            </a:r>
          </a:p>
          <a:p>
            <a:r>
              <a:rPr lang="en-US">
                <a:solidFill>
                  <a:schemeClr val="tx1"/>
                </a:solidFill>
                <a:latin typeface="Calibri" charset="0"/>
              </a:rPr>
              <a:t> </a:t>
            </a:r>
          </a:p>
          <a:p>
            <a:r>
              <a:rPr lang="en-US">
                <a:solidFill>
                  <a:schemeClr val="tx1"/>
                </a:solidFill>
                <a:latin typeface="Calibri" charset="0"/>
              </a:rPr>
              <a:t> </a:t>
            </a:r>
          </a:p>
          <a:p>
            <a:r>
              <a:rPr lang="en-US">
                <a:solidFill>
                  <a:schemeClr val="tx1"/>
                </a:solidFill>
                <a:latin typeface="Calibri" charset="0"/>
              </a:rPr>
              <a:t>8.Temperatuurzin </a:t>
            </a:r>
          </a:p>
          <a:p>
            <a:r>
              <a:rPr lang="en-US">
                <a:solidFill>
                  <a:schemeClr val="tx1"/>
                </a:solidFill>
                <a:latin typeface="Calibri" charset="0"/>
              </a:rPr>
              <a:t>Met de </a:t>
            </a:r>
            <a:r>
              <a:rPr lang="en-US" err="1">
                <a:solidFill>
                  <a:schemeClr val="tx1"/>
                </a:solidFill>
                <a:latin typeface="Calibri" charset="0"/>
              </a:rPr>
              <a:t>temperatuurzin</a:t>
            </a:r>
            <a:r>
              <a:rPr lang="en-US">
                <a:solidFill>
                  <a:schemeClr val="tx1"/>
                </a:solidFill>
                <a:latin typeface="Calibri" charset="0"/>
              </a:rPr>
              <a:t> neem </a:t>
            </a:r>
            <a:r>
              <a:rPr lang="en-US" err="1">
                <a:solidFill>
                  <a:schemeClr val="tx1"/>
                </a:solidFill>
                <a:latin typeface="Calibri" charset="0"/>
              </a:rPr>
              <a:t>je</a:t>
            </a:r>
            <a:r>
              <a:rPr lang="en-US">
                <a:solidFill>
                  <a:schemeClr val="tx1"/>
                </a:solidFill>
                <a:latin typeface="Calibri" charset="0"/>
              </a:rPr>
              <a:t> de </a:t>
            </a:r>
            <a:r>
              <a:rPr lang="en-US" err="1">
                <a:solidFill>
                  <a:schemeClr val="tx1"/>
                </a:solidFill>
                <a:latin typeface="Calibri" charset="0"/>
              </a:rPr>
              <a:t>temperatuur</a:t>
            </a:r>
            <a:r>
              <a:rPr lang="en-US">
                <a:solidFill>
                  <a:schemeClr val="tx1"/>
                </a:solidFill>
                <a:latin typeface="Calibri" charset="0"/>
              </a:rPr>
              <a:t> van </a:t>
            </a:r>
            <a:r>
              <a:rPr lang="en-US" err="1">
                <a:solidFill>
                  <a:schemeClr val="tx1"/>
                </a:solidFill>
                <a:latin typeface="Calibri" charset="0"/>
              </a:rPr>
              <a:t>voorwerpen</a:t>
            </a:r>
            <a:r>
              <a:rPr lang="en-US">
                <a:solidFill>
                  <a:schemeClr val="tx1"/>
                </a:solidFill>
                <a:latin typeface="Calibri" charset="0"/>
              </a:rPr>
              <a:t> of van de </a:t>
            </a:r>
            <a:r>
              <a:rPr lang="en-US" err="1">
                <a:solidFill>
                  <a:schemeClr val="tx1"/>
                </a:solidFill>
                <a:latin typeface="Calibri" charset="0"/>
              </a:rPr>
              <a:t>omgeving</a:t>
            </a:r>
            <a:r>
              <a:rPr lang="en-US">
                <a:solidFill>
                  <a:schemeClr val="tx1"/>
                </a:solidFill>
                <a:latin typeface="Calibri" charset="0"/>
              </a:rPr>
              <a:t> </a:t>
            </a:r>
            <a:r>
              <a:rPr lang="en-US" err="1">
                <a:solidFill>
                  <a:schemeClr val="tx1"/>
                </a:solidFill>
                <a:latin typeface="Calibri" charset="0"/>
              </a:rPr>
              <a:t>waar</a:t>
            </a:r>
            <a:r>
              <a:rPr lang="en-US">
                <a:solidFill>
                  <a:schemeClr val="tx1"/>
                </a:solidFill>
                <a:latin typeface="Calibri" charset="0"/>
              </a:rPr>
              <a:t>. De </a:t>
            </a:r>
            <a:r>
              <a:rPr lang="en-US" err="1">
                <a:solidFill>
                  <a:schemeClr val="tx1"/>
                </a:solidFill>
                <a:latin typeface="Calibri" charset="0"/>
              </a:rPr>
              <a:t>temperatuurzin</a:t>
            </a:r>
            <a:r>
              <a:rPr lang="en-US">
                <a:solidFill>
                  <a:schemeClr val="tx1"/>
                </a:solidFill>
                <a:latin typeface="Calibri" charset="0"/>
              </a:rPr>
              <a:t> </a:t>
            </a:r>
            <a:r>
              <a:rPr lang="en-US" err="1">
                <a:solidFill>
                  <a:schemeClr val="tx1"/>
                </a:solidFill>
                <a:latin typeface="Calibri" charset="0"/>
              </a:rPr>
              <a:t>bevindt</a:t>
            </a:r>
            <a:r>
              <a:rPr lang="en-US">
                <a:solidFill>
                  <a:schemeClr val="tx1"/>
                </a:solidFill>
                <a:latin typeface="Calibri" charset="0"/>
              </a:rPr>
              <a:t> </a:t>
            </a:r>
            <a:r>
              <a:rPr lang="en-US" err="1">
                <a:solidFill>
                  <a:schemeClr val="tx1"/>
                </a:solidFill>
                <a:latin typeface="Calibri" charset="0"/>
              </a:rPr>
              <a:t>zich</a:t>
            </a:r>
            <a:r>
              <a:rPr lang="en-US">
                <a:solidFill>
                  <a:schemeClr val="tx1"/>
                </a:solidFill>
                <a:latin typeface="Calibri" charset="0"/>
              </a:rPr>
              <a:t> in de </a:t>
            </a:r>
            <a:r>
              <a:rPr lang="en-US" err="1">
                <a:solidFill>
                  <a:schemeClr val="tx1"/>
                </a:solidFill>
                <a:latin typeface="Calibri" charset="0"/>
              </a:rPr>
              <a:t>huid</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bestaat</a:t>
            </a:r>
            <a:r>
              <a:rPr lang="en-US">
                <a:solidFill>
                  <a:schemeClr val="tx1"/>
                </a:solidFill>
                <a:latin typeface="Calibri" charset="0"/>
              </a:rPr>
              <a:t> </a:t>
            </a:r>
            <a:r>
              <a:rPr lang="en-US" err="1">
                <a:solidFill>
                  <a:schemeClr val="tx1"/>
                </a:solidFill>
                <a:latin typeface="Calibri" charset="0"/>
              </a:rPr>
              <a:t>uit</a:t>
            </a:r>
            <a:r>
              <a:rPr lang="en-US">
                <a:solidFill>
                  <a:schemeClr val="tx1"/>
                </a:solidFill>
                <a:latin typeface="Calibri" charset="0"/>
              </a:rPr>
              <a:t> </a:t>
            </a:r>
            <a:r>
              <a:rPr lang="en-US" err="1">
                <a:solidFill>
                  <a:schemeClr val="tx1"/>
                </a:solidFill>
                <a:latin typeface="Calibri" charset="0"/>
              </a:rPr>
              <a:t>aparte</a:t>
            </a:r>
            <a:r>
              <a:rPr lang="en-US">
                <a:solidFill>
                  <a:schemeClr val="tx1"/>
                </a:solidFill>
                <a:latin typeface="Calibri" charset="0"/>
              </a:rPr>
              <a:t> </a:t>
            </a:r>
            <a:r>
              <a:rPr lang="en-US" err="1">
                <a:solidFill>
                  <a:schemeClr val="tx1"/>
                </a:solidFill>
                <a:latin typeface="Calibri" charset="0"/>
              </a:rPr>
              <a:t>zintuigjes</a:t>
            </a:r>
            <a:r>
              <a:rPr lang="en-US">
                <a:solidFill>
                  <a:schemeClr val="tx1"/>
                </a:solidFill>
                <a:latin typeface="Calibri" charset="0"/>
              </a:rPr>
              <a:t> </a:t>
            </a:r>
            <a:r>
              <a:rPr lang="en-US" err="1">
                <a:solidFill>
                  <a:schemeClr val="tx1"/>
                </a:solidFill>
                <a:latin typeface="Calibri" charset="0"/>
              </a:rPr>
              <a:t>voor</a:t>
            </a:r>
            <a:r>
              <a:rPr lang="en-US">
                <a:solidFill>
                  <a:schemeClr val="tx1"/>
                </a:solidFill>
                <a:latin typeface="Calibri" charset="0"/>
              </a:rPr>
              <a:t> </a:t>
            </a:r>
            <a:r>
              <a:rPr lang="en-US" err="1">
                <a:solidFill>
                  <a:schemeClr val="tx1"/>
                </a:solidFill>
                <a:latin typeface="Calibri" charset="0"/>
              </a:rPr>
              <a:t>koude</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voor</a:t>
            </a:r>
            <a:r>
              <a:rPr lang="en-US">
                <a:solidFill>
                  <a:schemeClr val="tx1"/>
                </a:solidFill>
                <a:latin typeface="Calibri" charset="0"/>
              </a:rPr>
              <a:t> </a:t>
            </a:r>
            <a:r>
              <a:rPr lang="en-US" err="1">
                <a:solidFill>
                  <a:schemeClr val="tx1"/>
                </a:solidFill>
                <a:latin typeface="Calibri" charset="0"/>
              </a:rPr>
              <a:t>warmte</a:t>
            </a:r>
            <a:r>
              <a:rPr lang="en-US">
                <a:solidFill>
                  <a:schemeClr val="tx1"/>
                </a:solidFill>
                <a:latin typeface="Calibri" charset="0"/>
              </a:rPr>
              <a:t>. Net </a:t>
            </a:r>
            <a:r>
              <a:rPr lang="en-US" err="1">
                <a:solidFill>
                  <a:schemeClr val="tx1"/>
                </a:solidFill>
                <a:latin typeface="Calibri" charset="0"/>
              </a:rPr>
              <a:t>als</a:t>
            </a:r>
            <a:r>
              <a:rPr lang="en-US">
                <a:solidFill>
                  <a:schemeClr val="tx1"/>
                </a:solidFill>
                <a:latin typeface="Calibri" charset="0"/>
              </a:rPr>
              <a:t> </a:t>
            </a:r>
            <a:r>
              <a:rPr lang="en-US" err="1">
                <a:solidFill>
                  <a:schemeClr val="tx1"/>
                </a:solidFill>
                <a:latin typeface="Calibri" charset="0"/>
              </a:rPr>
              <a:t>bij</a:t>
            </a:r>
            <a:r>
              <a:rPr lang="en-US">
                <a:solidFill>
                  <a:schemeClr val="tx1"/>
                </a:solidFill>
                <a:latin typeface="Calibri" charset="0"/>
              </a:rPr>
              <a:t> de </a:t>
            </a:r>
            <a:r>
              <a:rPr lang="en-US" err="1">
                <a:solidFill>
                  <a:schemeClr val="tx1"/>
                </a:solidFill>
                <a:latin typeface="Calibri" charset="0"/>
              </a:rPr>
              <a:t>tastzin</a:t>
            </a:r>
            <a:r>
              <a:rPr lang="en-US">
                <a:solidFill>
                  <a:schemeClr val="tx1"/>
                </a:solidFill>
                <a:latin typeface="Calibri" charset="0"/>
              </a:rPr>
              <a:t> is de </a:t>
            </a:r>
            <a:r>
              <a:rPr lang="en-US" err="1">
                <a:solidFill>
                  <a:schemeClr val="tx1"/>
                </a:solidFill>
                <a:latin typeface="Calibri" charset="0"/>
              </a:rPr>
              <a:t>huid</a:t>
            </a:r>
            <a:r>
              <a:rPr lang="en-US">
                <a:solidFill>
                  <a:schemeClr val="tx1"/>
                </a:solidFill>
                <a:latin typeface="Calibri" charset="0"/>
              </a:rPr>
              <a:t> van het hele </a:t>
            </a:r>
            <a:r>
              <a:rPr lang="en-US" err="1">
                <a:solidFill>
                  <a:schemeClr val="tx1"/>
                </a:solidFill>
                <a:latin typeface="Calibri" charset="0"/>
              </a:rPr>
              <a:t>lichaam</a:t>
            </a:r>
            <a:r>
              <a:rPr lang="en-US">
                <a:solidFill>
                  <a:schemeClr val="tx1"/>
                </a:solidFill>
                <a:latin typeface="Calibri" charset="0"/>
              </a:rPr>
              <a:t> het </a:t>
            </a:r>
            <a:r>
              <a:rPr lang="en-US" err="1">
                <a:solidFill>
                  <a:schemeClr val="tx1"/>
                </a:solidFill>
                <a:latin typeface="Calibri" charset="0"/>
              </a:rPr>
              <a:t>zintuig</a:t>
            </a:r>
            <a:r>
              <a:rPr lang="en-US">
                <a:solidFill>
                  <a:schemeClr val="tx1"/>
                </a:solidFill>
                <a:latin typeface="Calibri" charset="0"/>
              </a:rPr>
              <a:t>. </a:t>
            </a:r>
            <a:r>
              <a:rPr lang="en-US" err="1">
                <a:solidFill>
                  <a:schemeClr val="tx1"/>
                </a:solidFill>
                <a:latin typeface="Calibri" charset="0"/>
              </a:rPr>
              <a:t>Wel</a:t>
            </a:r>
            <a:r>
              <a:rPr lang="en-US">
                <a:solidFill>
                  <a:schemeClr val="tx1"/>
                </a:solidFill>
                <a:latin typeface="Calibri" charset="0"/>
              </a:rPr>
              <a:t> is </a:t>
            </a:r>
            <a:r>
              <a:rPr lang="en-US" err="1">
                <a:solidFill>
                  <a:schemeClr val="tx1"/>
                </a:solidFill>
                <a:latin typeface="Calibri" charset="0"/>
              </a:rPr>
              <a:t>er</a:t>
            </a:r>
            <a:r>
              <a:rPr lang="en-US">
                <a:solidFill>
                  <a:schemeClr val="tx1"/>
                </a:solidFill>
                <a:latin typeface="Calibri" charset="0"/>
              </a:rPr>
              <a:t> </a:t>
            </a:r>
            <a:r>
              <a:rPr lang="en-US" err="1">
                <a:solidFill>
                  <a:schemeClr val="tx1"/>
                </a:solidFill>
                <a:latin typeface="Calibri" charset="0"/>
              </a:rPr>
              <a:t>een</a:t>
            </a:r>
            <a:r>
              <a:rPr lang="en-US">
                <a:solidFill>
                  <a:schemeClr val="tx1"/>
                </a:solidFill>
                <a:latin typeface="Calibri" charset="0"/>
              </a:rPr>
              <a:t> </a:t>
            </a:r>
            <a:r>
              <a:rPr lang="en-US" err="1">
                <a:solidFill>
                  <a:schemeClr val="tx1"/>
                </a:solidFill>
                <a:latin typeface="Calibri" charset="0"/>
              </a:rPr>
              <a:t>verschil</a:t>
            </a:r>
            <a:r>
              <a:rPr lang="en-US">
                <a:solidFill>
                  <a:schemeClr val="tx1"/>
                </a:solidFill>
                <a:latin typeface="Calibri" charset="0"/>
              </a:rPr>
              <a:t>. </a:t>
            </a:r>
            <a:r>
              <a:rPr lang="en-US" err="1">
                <a:solidFill>
                  <a:schemeClr val="tx1"/>
                </a:solidFill>
                <a:latin typeface="Calibri" charset="0"/>
              </a:rPr>
              <a:t>Bij</a:t>
            </a:r>
            <a:r>
              <a:rPr lang="en-US">
                <a:solidFill>
                  <a:schemeClr val="tx1"/>
                </a:solidFill>
                <a:latin typeface="Calibri" charset="0"/>
              </a:rPr>
              <a:t> de </a:t>
            </a:r>
            <a:r>
              <a:rPr lang="en-US" err="1">
                <a:solidFill>
                  <a:schemeClr val="tx1"/>
                </a:solidFill>
                <a:latin typeface="Calibri" charset="0"/>
              </a:rPr>
              <a:t>tastzin</a:t>
            </a:r>
            <a:r>
              <a:rPr lang="en-US">
                <a:solidFill>
                  <a:schemeClr val="tx1"/>
                </a:solidFill>
                <a:latin typeface="Calibri" charset="0"/>
              </a:rPr>
              <a:t> neem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een</a:t>
            </a:r>
            <a:r>
              <a:rPr lang="en-US">
                <a:solidFill>
                  <a:schemeClr val="tx1"/>
                </a:solidFill>
                <a:latin typeface="Calibri" charset="0"/>
              </a:rPr>
              <a:t> </a:t>
            </a:r>
            <a:r>
              <a:rPr lang="en-US" err="1">
                <a:solidFill>
                  <a:schemeClr val="tx1"/>
                </a:solidFill>
                <a:latin typeface="Calibri" charset="0"/>
              </a:rPr>
              <a:t>aanraking</a:t>
            </a:r>
            <a:r>
              <a:rPr lang="en-US">
                <a:solidFill>
                  <a:schemeClr val="tx1"/>
                </a:solidFill>
                <a:latin typeface="Calibri" charset="0"/>
              </a:rPr>
              <a:t> op </a:t>
            </a:r>
            <a:r>
              <a:rPr lang="en-US" err="1">
                <a:solidFill>
                  <a:schemeClr val="tx1"/>
                </a:solidFill>
                <a:latin typeface="Calibri" charset="0"/>
              </a:rPr>
              <a:t>een</a:t>
            </a:r>
            <a:r>
              <a:rPr lang="en-US">
                <a:solidFill>
                  <a:schemeClr val="tx1"/>
                </a:solidFill>
                <a:latin typeface="Calibri" charset="0"/>
              </a:rPr>
              <a:t> </a:t>
            </a:r>
            <a:r>
              <a:rPr lang="en-US" err="1">
                <a:solidFill>
                  <a:schemeClr val="tx1"/>
                </a:solidFill>
                <a:latin typeface="Calibri" charset="0"/>
              </a:rPr>
              <a:t>bepaalde</a:t>
            </a:r>
            <a:r>
              <a:rPr lang="en-US">
                <a:solidFill>
                  <a:schemeClr val="tx1"/>
                </a:solidFill>
                <a:latin typeface="Calibri" charset="0"/>
              </a:rPr>
              <a:t> </a:t>
            </a:r>
            <a:r>
              <a:rPr lang="en-US" err="1">
                <a:solidFill>
                  <a:schemeClr val="tx1"/>
                </a:solidFill>
                <a:latin typeface="Calibri" charset="0"/>
              </a:rPr>
              <a:t>plaats</a:t>
            </a:r>
            <a:r>
              <a:rPr lang="en-US">
                <a:solidFill>
                  <a:schemeClr val="tx1"/>
                </a:solidFill>
                <a:latin typeface="Calibri" charset="0"/>
              </a:rPr>
              <a:t> </a:t>
            </a:r>
            <a:r>
              <a:rPr lang="en-US" err="1">
                <a:solidFill>
                  <a:schemeClr val="tx1"/>
                </a:solidFill>
                <a:latin typeface="Calibri" charset="0"/>
              </a:rPr>
              <a:t>waar</a:t>
            </a:r>
            <a:r>
              <a:rPr lang="en-US">
                <a:solidFill>
                  <a:schemeClr val="tx1"/>
                </a:solidFill>
                <a:latin typeface="Calibri" charset="0"/>
              </a:rPr>
              <a:t>. </a:t>
            </a:r>
            <a:r>
              <a:rPr lang="en-US" err="1">
                <a:solidFill>
                  <a:schemeClr val="tx1"/>
                </a:solidFill>
                <a:latin typeface="Calibri" charset="0"/>
              </a:rPr>
              <a:t>Bij</a:t>
            </a:r>
            <a:r>
              <a:rPr lang="en-US">
                <a:solidFill>
                  <a:schemeClr val="tx1"/>
                </a:solidFill>
                <a:latin typeface="Calibri" charset="0"/>
              </a:rPr>
              <a:t> de </a:t>
            </a:r>
            <a:r>
              <a:rPr lang="en-US" err="1">
                <a:solidFill>
                  <a:schemeClr val="tx1"/>
                </a:solidFill>
                <a:latin typeface="Calibri" charset="0"/>
              </a:rPr>
              <a:t>temperatuurzin</a:t>
            </a:r>
            <a:r>
              <a:rPr lang="en-US">
                <a:solidFill>
                  <a:schemeClr val="tx1"/>
                </a:solidFill>
                <a:latin typeface="Calibri" charset="0"/>
              </a:rPr>
              <a:t> is de </a:t>
            </a:r>
            <a:r>
              <a:rPr lang="en-US" err="1">
                <a:solidFill>
                  <a:schemeClr val="tx1"/>
                </a:solidFill>
                <a:latin typeface="Calibri" charset="0"/>
              </a:rPr>
              <a:t>waarneming</a:t>
            </a:r>
            <a:r>
              <a:rPr lang="en-US">
                <a:solidFill>
                  <a:schemeClr val="tx1"/>
                </a:solidFill>
                <a:latin typeface="Calibri" charset="0"/>
              </a:rPr>
              <a:t> </a:t>
            </a:r>
            <a:r>
              <a:rPr lang="en-US" err="1">
                <a:solidFill>
                  <a:schemeClr val="tx1"/>
                </a:solidFill>
                <a:latin typeface="Calibri" charset="0"/>
              </a:rPr>
              <a:t>afhankelijk</a:t>
            </a:r>
            <a:r>
              <a:rPr lang="en-US">
                <a:solidFill>
                  <a:schemeClr val="tx1"/>
                </a:solidFill>
                <a:latin typeface="Calibri" charset="0"/>
              </a:rPr>
              <a:t> van </a:t>
            </a:r>
            <a:r>
              <a:rPr lang="en-US" err="1">
                <a:solidFill>
                  <a:schemeClr val="tx1"/>
                </a:solidFill>
                <a:latin typeface="Calibri" charset="0"/>
              </a:rPr>
              <a:t>je</a:t>
            </a:r>
            <a:r>
              <a:rPr lang="en-US">
                <a:solidFill>
                  <a:schemeClr val="tx1"/>
                </a:solidFill>
                <a:latin typeface="Calibri" charset="0"/>
              </a:rPr>
              <a:t> eigen </a:t>
            </a:r>
            <a:r>
              <a:rPr lang="en-US" err="1">
                <a:solidFill>
                  <a:schemeClr val="tx1"/>
                </a:solidFill>
                <a:latin typeface="Calibri" charset="0"/>
              </a:rPr>
              <a:t>temperatuur</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van de </a:t>
            </a:r>
            <a:r>
              <a:rPr lang="en-US" err="1">
                <a:solidFill>
                  <a:schemeClr val="tx1"/>
                </a:solidFill>
                <a:latin typeface="Calibri" charset="0"/>
              </a:rPr>
              <a:t>oppervlakte</a:t>
            </a:r>
            <a:r>
              <a:rPr lang="en-US">
                <a:solidFill>
                  <a:schemeClr val="tx1"/>
                </a:solidFill>
                <a:latin typeface="Calibri" charset="0"/>
              </a:rPr>
              <a:t> van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huid</a:t>
            </a:r>
            <a:r>
              <a:rPr lang="en-US">
                <a:solidFill>
                  <a:schemeClr val="tx1"/>
                </a:solidFill>
                <a:latin typeface="Calibri" charset="0"/>
              </a:rPr>
              <a:t> die </a:t>
            </a:r>
            <a:r>
              <a:rPr lang="en-US" err="1">
                <a:solidFill>
                  <a:schemeClr val="tx1"/>
                </a:solidFill>
                <a:latin typeface="Calibri" charset="0"/>
              </a:rPr>
              <a:t>aan</a:t>
            </a:r>
            <a:r>
              <a:rPr lang="en-US">
                <a:solidFill>
                  <a:schemeClr val="tx1"/>
                </a:solidFill>
                <a:latin typeface="Calibri" charset="0"/>
              </a:rPr>
              <a:t> de </a:t>
            </a:r>
            <a:r>
              <a:rPr lang="en-US" err="1">
                <a:solidFill>
                  <a:schemeClr val="tx1"/>
                </a:solidFill>
                <a:latin typeface="Calibri" charset="0"/>
              </a:rPr>
              <a:t>warmte</a:t>
            </a:r>
            <a:r>
              <a:rPr lang="en-US">
                <a:solidFill>
                  <a:schemeClr val="tx1"/>
                </a:solidFill>
                <a:latin typeface="Calibri" charset="0"/>
              </a:rPr>
              <a:t> of </a:t>
            </a:r>
            <a:r>
              <a:rPr lang="en-US" err="1">
                <a:solidFill>
                  <a:schemeClr val="tx1"/>
                </a:solidFill>
                <a:latin typeface="Calibri" charset="0"/>
              </a:rPr>
              <a:t>koude</a:t>
            </a:r>
            <a:r>
              <a:rPr lang="en-US">
                <a:solidFill>
                  <a:schemeClr val="tx1"/>
                </a:solidFill>
                <a:latin typeface="Calibri" charset="0"/>
              </a:rPr>
              <a:t> is </a:t>
            </a:r>
            <a:r>
              <a:rPr lang="en-US" err="1">
                <a:solidFill>
                  <a:schemeClr val="tx1"/>
                </a:solidFill>
                <a:latin typeface="Calibri" charset="0"/>
              </a:rPr>
              <a:t>blootgesteld</a:t>
            </a:r>
            <a:r>
              <a:rPr lang="en-US">
                <a:solidFill>
                  <a:schemeClr val="tx1"/>
                </a:solidFill>
                <a:latin typeface="Calibri" charset="0"/>
              </a:rPr>
              <a:t>. </a:t>
            </a:r>
          </a:p>
          <a:p>
            <a:r>
              <a:rPr lang="en-US">
                <a:solidFill>
                  <a:srgbClr val="5B9BD5"/>
                </a:solidFill>
                <a:latin typeface="Calibri" charset="0"/>
              </a:rPr>
              <a:t> </a:t>
            </a:r>
            <a:endParaRPr lang="en-US">
              <a:solidFill>
                <a:schemeClr val="tx1"/>
              </a:solidFill>
              <a:latin typeface="Calibri" charset="0"/>
            </a:endParaRPr>
          </a:p>
          <a:p>
            <a:r>
              <a:rPr lang="en-US">
                <a:solidFill>
                  <a:schemeClr val="tx1"/>
                </a:solidFill>
                <a:latin typeface="Calibri" charset="0"/>
              </a:rPr>
              <a:t>De </a:t>
            </a:r>
            <a:r>
              <a:rPr lang="en-US" err="1">
                <a:solidFill>
                  <a:schemeClr val="tx1"/>
                </a:solidFill>
                <a:latin typeface="Calibri" charset="0"/>
              </a:rPr>
              <a:t>opdracht</a:t>
            </a:r>
            <a:r>
              <a:rPr lang="en-US">
                <a:solidFill>
                  <a:schemeClr val="tx1"/>
                </a:solidFill>
                <a:latin typeface="Calibri" charset="0"/>
              </a:rPr>
              <a:t>: </a:t>
            </a:r>
            <a:r>
              <a:rPr lang="en-US" err="1">
                <a:solidFill>
                  <a:schemeClr val="tx1"/>
                </a:solidFill>
                <a:latin typeface="Calibri" charset="0"/>
              </a:rPr>
              <a:t>Er</a:t>
            </a:r>
            <a:r>
              <a:rPr lang="en-US">
                <a:solidFill>
                  <a:schemeClr val="tx1"/>
                </a:solidFill>
                <a:latin typeface="Calibri" charset="0"/>
              </a:rPr>
              <a:t> </a:t>
            </a:r>
            <a:r>
              <a:rPr lang="en-US" err="1">
                <a:solidFill>
                  <a:schemeClr val="tx1"/>
                </a:solidFill>
                <a:latin typeface="Calibri" charset="0"/>
              </a:rPr>
              <a:t>staan</a:t>
            </a:r>
            <a:r>
              <a:rPr lang="en-US">
                <a:solidFill>
                  <a:schemeClr val="tx1"/>
                </a:solidFill>
                <a:latin typeface="Calibri" charset="0"/>
              </a:rPr>
              <a:t> twee </a:t>
            </a:r>
            <a:r>
              <a:rPr lang="en-US" err="1">
                <a:solidFill>
                  <a:schemeClr val="tx1"/>
                </a:solidFill>
                <a:latin typeface="Calibri" charset="0"/>
              </a:rPr>
              <a:t>bekertjes</a:t>
            </a:r>
            <a:r>
              <a:rPr lang="en-US">
                <a:solidFill>
                  <a:schemeClr val="tx1"/>
                </a:solidFill>
                <a:latin typeface="Calibri" charset="0"/>
              </a:rPr>
              <a:t> </a:t>
            </a:r>
            <a:r>
              <a:rPr lang="en-US" err="1">
                <a:solidFill>
                  <a:schemeClr val="tx1"/>
                </a:solidFill>
                <a:latin typeface="Calibri" charset="0"/>
              </a:rPr>
              <a:t>voor</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op </a:t>
            </a:r>
            <a:r>
              <a:rPr lang="en-US" err="1">
                <a:solidFill>
                  <a:schemeClr val="tx1"/>
                </a:solidFill>
                <a:latin typeface="Calibri" charset="0"/>
              </a:rPr>
              <a:t>een</a:t>
            </a:r>
            <a:r>
              <a:rPr lang="en-US">
                <a:solidFill>
                  <a:schemeClr val="tx1"/>
                </a:solidFill>
                <a:latin typeface="Calibri" charset="0"/>
              </a:rPr>
              <a:t> </a:t>
            </a:r>
            <a:r>
              <a:rPr lang="en-US" err="1">
                <a:solidFill>
                  <a:schemeClr val="tx1"/>
                </a:solidFill>
                <a:latin typeface="Calibri" charset="0"/>
              </a:rPr>
              <a:t>tafel</a:t>
            </a:r>
            <a:r>
              <a:rPr lang="en-US">
                <a:solidFill>
                  <a:schemeClr val="tx1"/>
                </a:solidFill>
                <a:latin typeface="Calibri" charset="0"/>
              </a:rPr>
              <a:t>. In het </a:t>
            </a:r>
            <a:r>
              <a:rPr lang="en-US" err="1">
                <a:solidFill>
                  <a:schemeClr val="tx1"/>
                </a:solidFill>
                <a:latin typeface="Calibri" charset="0"/>
              </a:rPr>
              <a:t>ene</a:t>
            </a:r>
            <a:r>
              <a:rPr lang="en-US">
                <a:solidFill>
                  <a:schemeClr val="tx1"/>
                </a:solidFill>
                <a:latin typeface="Calibri" charset="0"/>
              </a:rPr>
              <a:t> </a:t>
            </a:r>
            <a:r>
              <a:rPr lang="en-US" err="1">
                <a:solidFill>
                  <a:schemeClr val="tx1"/>
                </a:solidFill>
                <a:latin typeface="Calibri" charset="0"/>
              </a:rPr>
              <a:t>bekertje</a:t>
            </a:r>
            <a:r>
              <a:rPr lang="en-US">
                <a:solidFill>
                  <a:schemeClr val="tx1"/>
                </a:solidFill>
                <a:latin typeface="Calibri" charset="0"/>
              </a:rPr>
              <a:t> zit </a:t>
            </a:r>
            <a:r>
              <a:rPr lang="en-US" err="1">
                <a:solidFill>
                  <a:schemeClr val="tx1"/>
                </a:solidFill>
                <a:latin typeface="Calibri" charset="0"/>
              </a:rPr>
              <a:t>koud</a:t>
            </a:r>
            <a:r>
              <a:rPr lang="en-US">
                <a:solidFill>
                  <a:schemeClr val="tx1"/>
                </a:solidFill>
                <a:latin typeface="Calibri" charset="0"/>
              </a:rPr>
              <a:t> water. In het </a:t>
            </a:r>
            <a:r>
              <a:rPr lang="en-US" err="1">
                <a:solidFill>
                  <a:schemeClr val="tx1"/>
                </a:solidFill>
                <a:latin typeface="Calibri" charset="0"/>
              </a:rPr>
              <a:t>andere</a:t>
            </a:r>
            <a:r>
              <a:rPr lang="en-US">
                <a:solidFill>
                  <a:schemeClr val="tx1"/>
                </a:solidFill>
                <a:latin typeface="Calibri" charset="0"/>
              </a:rPr>
              <a:t> </a:t>
            </a:r>
            <a:r>
              <a:rPr lang="en-US" err="1">
                <a:solidFill>
                  <a:schemeClr val="tx1"/>
                </a:solidFill>
                <a:latin typeface="Calibri" charset="0"/>
              </a:rPr>
              <a:t>bekertje</a:t>
            </a:r>
            <a:r>
              <a:rPr lang="en-US">
                <a:solidFill>
                  <a:schemeClr val="tx1"/>
                </a:solidFill>
                <a:latin typeface="Calibri" charset="0"/>
              </a:rPr>
              <a:t> zit warm water. Stop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wijsvinger</a:t>
            </a:r>
            <a:r>
              <a:rPr lang="en-US">
                <a:solidFill>
                  <a:schemeClr val="tx1"/>
                </a:solidFill>
                <a:latin typeface="Calibri" charset="0"/>
              </a:rPr>
              <a:t> in het </a:t>
            </a:r>
            <a:r>
              <a:rPr lang="en-US" err="1">
                <a:solidFill>
                  <a:schemeClr val="tx1"/>
                </a:solidFill>
                <a:latin typeface="Calibri" charset="0"/>
              </a:rPr>
              <a:t>ene</a:t>
            </a:r>
            <a:r>
              <a:rPr lang="en-US">
                <a:solidFill>
                  <a:schemeClr val="tx1"/>
                </a:solidFill>
                <a:latin typeface="Calibri" charset="0"/>
              </a:rPr>
              <a:t> </a:t>
            </a:r>
            <a:r>
              <a:rPr lang="en-US" err="1">
                <a:solidFill>
                  <a:schemeClr val="tx1"/>
                </a:solidFill>
                <a:latin typeface="Calibri" charset="0"/>
              </a:rPr>
              <a:t>bekertje</a:t>
            </a:r>
            <a:r>
              <a:rPr lang="en-US">
                <a:solidFill>
                  <a:schemeClr val="tx1"/>
                </a:solidFill>
                <a:latin typeface="Calibri" charset="0"/>
              </a:rPr>
              <a:t> </a:t>
            </a:r>
            <a:r>
              <a:rPr lang="en-US" err="1">
                <a:solidFill>
                  <a:schemeClr val="tx1"/>
                </a:solidFill>
                <a:latin typeface="Calibri" charset="0"/>
              </a:rPr>
              <a:t>en</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a:t>
            </a:r>
            <a:r>
              <a:rPr lang="en-US" err="1">
                <a:solidFill>
                  <a:schemeClr val="tx1"/>
                </a:solidFill>
                <a:latin typeface="Calibri" charset="0"/>
              </a:rPr>
              <a:t>andere</a:t>
            </a:r>
            <a:r>
              <a:rPr lang="en-US">
                <a:solidFill>
                  <a:schemeClr val="tx1"/>
                </a:solidFill>
                <a:latin typeface="Calibri" charset="0"/>
              </a:rPr>
              <a:t> </a:t>
            </a:r>
            <a:r>
              <a:rPr lang="en-US" err="1">
                <a:solidFill>
                  <a:schemeClr val="tx1"/>
                </a:solidFill>
                <a:latin typeface="Calibri" charset="0"/>
              </a:rPr>
              <a:t>wijsvinger</a:t>
            </a:r>
            <a:r>
              <a:rPr lang="en-US">
                <a:solidFill>
                  <a:schemeClr val="tx1"/>
                </a:solidFill>
                <a:latin typeface="Calibri" charset="0"/>
              </a:rPr>
              <a:t> in het </a:t>
            </a:r>
            <a:r>
              <a:rPr lang="en-US" err="1">
                <a:solidFill>
                  <a:schemeClr val="tx1"/>
                </a:solidFill>
                <a:latin typeface="Calibri" charset="0"/>
              </a:rPr>
              <a:t>andere</a:t>
            </a:r>
            <a:r>
              <a:rPr lang="en-US">
                <a:solidFill>
                  <a:schemeClr val="tx1"/>
                </a:solidFill>
                <a:latin typeface="Calibri" charset="0"/>
              </a:rPr>
              <a:t> </a:t>
            </a:r>
            <a:r>
              <a:rPr lang="en-US" err="1">
                <a:solidFill>
                  <a:schemeClr val="tx1"/>
                </a:solidFill>
                <a:latin typeface="Calibri" charset="0"/>
              </a:rPr>
              <a:t>bekertje</a:t>
            </a:r>
            <a:r>
              <a:rPr lang="en-US">
                <a:solidFill>
                  <a:schemeClr val="tx1"/>
                </a:solidFill>
                <a:latin typeface="Calibri" charset="0"/>
              </a:rPr>
              <a:t>. </a:t>
            </a:r>
            <a:r>
              <a:rPr lang="en-US" err="1">
                <a:solidFill>
                  <a:schemeClr val="tx1"/>
                </a:solidFill>
                <a:latin typeface="Calibri" charset="0"/>
              </a:rPr>
              <a:t>Wacht</a:t>
            </a:r>
            <a:r>
              <a:rPr lang="en-US">
                <a:solidFill>
                  <a:schemeClr val="tx1"/>
                </a:solidFill>
                <a:latin typeface="Calibri" charset="0"/>
              </a:rPr>
              <a:t> </a:t>
            </a:r>
            <a:r>
              <a:rPr lang="en-US" err="1">
                <a:solidFill>
                  <a:schemeClr val="tx1"/>
                </a:solidFill>
                <a:latin typeface="Calibri" charset="0"/>
              </a:rPr>
              <a:t>een</a:t>
            </a:r>
            <a:r>
              <a:rPr lang="en-US">
                <a:solidFill>
                  <a:schemeClr val="tx1"/>
                </a:solidFill>
                <a:latin typeface="Calibri" charset="0"/>
              </a:rPr>
              <a:t> </a:t>
            </a:r>
            <a:r>
              <a:rPr lang="en-US" err="1">
                <a:solidFill>
                  <a:schemeClr val="tx1"/>
                </a:solidFill>
                <a:latin typeface="Calibri" charset="0"/>
              </a:rPr>
              <a:t>tijdje</a:t>
            </a:r>
            <a:r>
              <a:rPr lang="en-US">
                <a:solidFill>
                  <a:schemeClr val="tx1"/>
                </a:solidFill>
                <a:latin typeface="Calibri" charset="0"/>
              </a:rPr>
              <a:t>. Wat </a:t>
            </a:r>
            <a:r>
              <a:rPr lang="en-US" err="1">
                <a:solidFill>
                  <a:schemeClr val="tx1"/>
                </a:solidFill>
                <a:latin typeface="Calibri" charset="0"/>
              </a:rPr>
              <a:t>voel</a:t>
            </a:r>
            <a:r>
              <a:rPr lang="en-US">
                <a:solidFill>
                  <a:schemeClr val="tx1"/>
                </a:solidFill>
                <a:latin typeface="Calibri" charset="0"/>
              </a:rPr>
              <a:t> </a:t>
            </a:r>
            <a:r>
              <a:rPr lang="en-US" err="1">
                <a:solidFill>
                  <a:schemeClr val="tx1"/>
                </a:solidFill>
                <a:latin typeface="Calibri" charset="0"/>
              </a:rPr>
              <a:t>je</a:t>
            </a:r>
            <a:r>
              <a:rPr lang="en-US">
                <a:solidFill>
                  <a:schemeClr val="tx1"/>
                </a:solidFill>
                <a:latin typeface="Calibri" charset="0"/>
              </a:rPr>
              <a:t> nu?</a:t>
            </a:r>
          </a:p>
          <a:p>
            <a:endParaRPr lang="en-US"/>
          </a:p>
        </p:txBody>
      </p:sp>
      <p:pic>
        <p:nvPicPr>
          <p:cNvPr id="4" name="Picture 3"/>
          <p:cNvPicPr>
            <a:picLocks noChangeAspect="1"/>
          </p:cNvPicPr>
          <p:nvPr/>
        </p:nvPicPr>
        <p:blipFill>
          <a:blip r:embed="rId3"/>
          <a:stretch>
            <a:fillRect/>
          </a:stretch>
        </p:blipFill>
        <p:spPr>
          <a:xfrm>
            <a:off x="8519222" y="88900"/>
            <a:ext cx="3625153" cy="2466975"/>
          </a:xfrm>
          <a:prstGeom prst="rect">
            <a:avLst/>
          </a:prstGeom>
        </p:spPr>
      </p:pic>
      <p:pic>
        <p:nvPicPr>
          <p:cNvPr id="5" name="Picture 4"/>
          <p:cNvPicPr>
            <a:picLocks noChangeAspect="1"/>
          </p:cNvPicPr>
          <p:nvPr/>
        </p:nvPicPr>
        <p:blipFill>
          <a:blip r:embed="rId4"/>
          <a:stretch>
            <a:fillRect/>
          </a:stretch>
        </p:blipFill>
        <p:spPr>
          <a:xfrm>
            <a:off x="8761956" y="3223574"/>
            <a:ext cx="3278477" cy="3189601"/>
          </a:xfrm>
          <a:prstGeom prst="rect">
            <a:avLst/>
          </a:prstGeom>
        </p:spPr>
      </p:pic>
    </p:spTree>
    <p:extLst>
      <p:ext uri="{BB962C8B-B14F-4D97-AF65-F5344CB8AC3E}">
        <p14:creationId xmlns:p14="http://schemas.microsoft.com/office/powerpoint/2010/main" val="7762647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238125"/>
            <a:ext cx="8596668" cy="1320800"/>
          </a:xfrm>
        </p:spPr>
        <p:txBody>
          <a:bodyPr/>
          <a:lstStyle/>
          <a:p>
            <a:pPr algn="ctr"/>
            <a:r>
              <a:rPr lang="en-US" err="1"/>
              <a:t>Gehoor</a:t>
            </a:r>
            <a:r>
              <a:rPr lang="en-US"/>
              <a:t> </a:t>
            </a:r>
            <a:r>
              <a:rPr lang="en-US" err="1"/>
              <a:t>en</a:t>
            </a:r>
            <a:r>
              <a:rPr lang="en-US"/>
              <a:t> </a:t>
            </a:r>
            <a:r>
              <a:rPr lang="en-US" err="1"/>
              <a:t>woordzin</a:t>
            </a:r>
          </a:p>
        </p:txBody>
      </p:sp>
      <p:sp>
        <p:nvSpPr>
          <p:cNvPr id="3" name="Content Placeholder 2"/>
          <p:cNvSpPr>
            <a:spLocks noGrp="1"/>
          </p:cNvSpPr>
          <p:nvPr>
            <p:ph idx="1"/>
          </p:nvPr>
        </p:nvSpPr>
        <p:spPr>
          <a:xfrm>
            <a:off x="-14693" y="1147091"/>
            <a:ext cx="9288868" cy="4894934"/>
          </a:xfrm>
        </p:spPr>
        <p:txBody>
          <a:bodyPr vert="horz" lIns="91440" tIns="45720" rIns="91440" bIns="45720" rtlCol="0" anchor="t">
            <a:normAutofit/>
          </a:bodyPr>
          <a:lstStyle/>
          <a:p>
            <a:pPr marL="0" indent="0">
              <a:buNone/>
            </a:pPr>
            <a:r>
              <a:rPr lang="en-US" err="1"/>
              <a:t>Gehoorzin</a:t>
            </a:r>
            <a:r>
              <a:rPr lang="en-US"/>
              <a:t>: Met </a:t>
            </a:r>
            <a:r>
              <a:rPr lang="en-US" err="1"/>
              <a:t>je</a:t>
            </a:r>
            <a:r>
              <a:rPr lang="en-US"/>
              <a:t> </a:t>
            </a:r>
            <a:r>
              <a:rPr lang="en-US" err="1"/>
              <a:t>gehoorzin</a:t>
            </a:r>
            <a:r>
              <a:rPr lang="en-US"/>
              <a:t> </a:t>
            </a:r>
            <a:r>
              <a:rPr lang="en-US" err="1"/>
              <a:t>hoor</a:t>
            </a:r>
            <a:r>
              <a:rPr lang="en-US"/>
              <a:t> </a:t>
            </a:r>
            <a:r>
              <a:rPr lang="en-US" err="1"/>
              <a:t>je</a:t>
            </a:r>
            <a:r>
              <a:rPr lang="en-US"/>
              <a:t> </a:t>
            </a:r>
            <a:r>
              <a:rPr lang="en-US" err="1"/>
              <a:t>natuurlijk</a:t>
            </a:r>
            <a:r>
              <a:rPr lang="en-US"/>
              <a:t>. Het </a:t>
            </a:r>
            <a:r>
              <a:rPr lang="en-US" err="1"/>
              <a:t>geluid</a:t>
            </a:r>
            <a:r>
              <a:rPr lang="en-US"/>
              <a:t> is </a:t>
            </a:r>
            <a:r>
              <a:rPr lang="en-US" err="1"/>
              <a:t>een</a:t>
            </a:r>
            <a:r>
              <a:rPr lang="en-US"/>
              <a:t> van de twee </a:t>
            </a:r>
            <a:r>
              <a:rPr lang="en-US" err="1"/>
              <a:t>dingen</a:t>
            </a:r>
            <a:r>
              <a:rPr lang="en-US"/>
              <a:t> die </a:t>
            </a:r>
            <a:r>
              <a:rPr lang="en-US" err="1"/>
              <a:t>je</a:t>
            </a:r>
            <a:r>
              <a:rPr lang="en-US"/>
              <a:t> </a:t>
            </a:r>
            <a:r>
              <a:rPr lang="en-US" err="1"/>
              <a:t>zintuigen</a:t>
            </a:r>
            <a:r>
              <a:rPr lang="en-US"/>
              <a:t> </a:t>
            </a:r>
            <a:r>
              <a:rPr lang="en-US" err="1"/>
              <a:t>niet</a:t>
            </a:r>
            <a:r>
              <a:rPr lang="en-US"/>
              <a:t> </a:t>
            </a:r>
            <a:r>
              <a:rPr lang="en-US" err="1"/>
              <a:t>kan</a:t>
            </a:r>
            <a:r>
              <a:rPr lang="en-US"/>
              <a:t> </a:t>
            </a:r>
            <a:r>
              <a:rPr lang="en-US" err="1"/>
              <a:t>ontwijken</a:t>
            </a:r>
            <a:r>
              <a:rPr lang="en-US"/>
              <a:t>. De </a:t>
            </a:r>
            <a:r>
              <a:rPr lang="en-US" err="1"/>
              <a:t>andere</a:t>
            </a:r>
            <a:r>
              <a:rPr lang="en-US"/>
              <a:t> is </a:t>
            </a:r>
            <a:r>
              <a:rPr lang="en-US" err="1"/>
              <a:t>geur</a:t>
            </a:r>
            <a:r>
              <a:rPr lang="en-US"/>
              <a:t>. Met de </a:t>
            </a:r>
            <a:r>
              <a:rPr lang="en-US" err="1"/>
              <a:t>gehoorzin</a:t>
            </a:r>
            <a:r>
              <a:rPr lang="en-US"/>
              <a:t> neem </a:t>
            </a:r>
            <a:r>
              <a:rPr lang="en-US" err="1"/>
              <a:t>je</a:t>
            </a:r>
            <a:r>
              <a:rPr lang="en-US"/>
              <a:t> het </a:t>
            </a:r>
            <a:r>
              <a:rPr lang="en-US" err="1"/>
              <a:t>geluid</a:t>
            </a:r>
            <a:r>
              <a:rPr lang="en-US"/>
              <a:t> van </a:t>
            </a:r>
            <a:r>
              <a:rPr lang="en-US" err="1"/>
              <a:t>alles</a:t>
            </a:r>
            <a:r>
              <a:rPr lang="en-US"/>
              <a:t> om </a:t>
            </a:r>
            <a:r>
              <a:rPr lang="en-US" err="1"/>
              <a:t>je</a:t>
            </a:r>
            <a:r>
              <a:rPr lang="en-US"/>
              <a:t> </a:t>
            </a:r>
            <a:r>
              <a:rPr lang="en-US" err="1"/>
              <a:t>heen</a:t>
            </a:r>
            <a:r>
              <a:rPr lang="en-US"/>
              <a:t> </a:t>
            </a:r>
            <a:r>
              <a:rPr lang="en-US" err="1"/>
              <a:t>waar</a:t>
            </a:r>
            <a:r>
              <a:rPr lang="en-US"/>
              <a:t>. In </a:t>
            </a:r>
            <a:r>
              <a:rPr lang="en-US" err="1"/>
              <a:t>je</a:t>
            </a:r>
            <a:r>
              <a:rPr lang="en-US"/>
              <a:t> </a:t>
            </a:r>
            <a:r>
              <a:rPr lang="en-US" err="1"/>
              <a:t>slaap</a:t>
            </a:r>
            <a:r>
              <a:rPr lang="en-US"/>
              <a:t> </a:t>
            </a:r>
            <a:r>
              <a:rPr lang="en-US" err="1"/>
              <a:t>hoor</a:t>
            </a:r>
            <a:r>
              <a:rPr lang="en-US"/>
              <a:t> </a:t>
            </a:r>
            <a:r>
              <a:rPr lang="en-US" err="1"/>
              <a:t>je</a:t>
            </a:r>
            <a:r>
              <a:rPr lang="en-US"/>
              <a:t> </a:t>
            </a:r>
            <a:r>
              <a:rPr lang="en-US" err="1"/>
              <a:t>ook</a:t>
            </a:r>
            <a:r>
              <a:rPr lang="en-US"/>
              <a:t>. </a:t>
            </a:r>
            <a:r>
              <a:rPr lang="en-US" err="1"/>
              <a:t>Dat</a:t>
            </a:r>
            <a:r>
              <a:rPr lang="en-US"/>
              <a:t> </a:t>
            </a:r>
            <a:r>
              <a:rPr lang="en-US" err="1"/>
              <a:t>kan</a:t>
            </a:r>
            <a:r>
              <a:rPr lang="en-US"/>
              <a:t> best </a:t>
            </a:r>
            <a:r>
              <a:rPr lang="en-US" err="1"/>
              <a:t>vervelend</a:t>
            </a:r>
            <a:r>
              <a:rPr lang="en-US"/>
              <a:t> </a:t>
            </a:r>
            <a:r>
              <a:rPr lang="en-US" err="1"/>
              <a:t>zijn</a:t>
            </a:r>
            <a:r>
              <a:rPr lang="en-US"/>
              <a:t>. Wil </a:t>
            </a:r>
            <a:r>
              <a:rPr lang="en-US" err="1"/>
              <a:t>je</a:t>
            </a:r>
            <a:r>
              <a:rPr lang="en-US"/>
              <a:t> </a:t>
            </a:r>
            <a:r>
              <a:rPr lang="en-US" err="1"/>
              <a:t>gaan</a:t>
            </a:r>
            <a:r>
              <a:rPr lang="en-US"/>
              <a:t> </a:t>
            </a:r>
            <a:r>
              <a:rPr lang="en-US" err="1"/>
              <a:t>slapen</a:t>
            </a:r>
            <a:r>
              <a:rPr lang="en-US"/>
              <a:t>, zit </a:t>
            </a:r>
            <a:r>
              <a:rPr lang="en-US" err="1"/>
              <a:t>je</a:t>
            </a:r>
            <a:r>
              <a:rPr lang="en-US"/>
              <a:t> </a:t>
            </a:r>
            <a:r>
              <a:rPr lang="en-US" err="1"/>
              <a:t>vervelende</a:t>
            </a:r>
            <a:r>
              <a:rPr lang="en-US"/>
              <a:t> </a:t>
            </a:r>
            <a:r>
              <a:rPr lang="en-US" err="1"/>
              <a:t>broertje</a:t>
            </a:r>
            <a:r>
              <a:rPr lang="en-US"/>
              <a:t> </a:t>
            </a:r>
            <a:r>
              <a:rPr lang="en-US" err="1"/>
              <a:t>te</a:t>
            </a:r>
            <a:r>
              <a:rPr lang="en-US"/>
              <a:t> </a:t>
            </a:r>
            <a:r>
              <a:rPr lang="en-US" err="1"/>
              <a:t>schreeuwen</a:t>
            </a:r>
            <a:r>
              <a:rPr lang="en-US"/>
              <a:t>.</a:t>
            </a:r>
          </a:p>
          <a:p>
            <a:pPr marL="0" indent="0">
              <a:buNone/>
            </a:pPr>
            <a:endParaRPr lang="en-US">
              <a:solidFill>
                <a:schemeClr val="tx1"/>
              </a:solidFill>
            </a:endParaRPr>
          </a:p>
          <a:p>
            <a:pPr marL="0" indent="0">
              <a:buNone/>
            </a:pPr>
            <a:r>
              <a:rPr lang="en-US" err="1">
                <a:solidFill>
                  <a:schemeClr val="tx1"/>
                </a:solidFill>
              </a:rPr>
              <a:t>Woordzin</a:t>
            </a:r>
            <a:r>
              <a:rPr lang="en-US">
                <a:solidFill>
                  <a:schemeClr val="tx1"/>
                </a:solidFill>
              </a:rPr>
              <a:t>: Met de  </a:t>
            </a:r>
            <a:r>
              <a:rPr lang="en-US" err="1">
                <a:solidFill>
                  <a:schemeClr val="tx1"/>
                </a:solidFill>
              </a:rPr>
              <a:t>woordzin</a:t>
            </a:r>
            <a:r>
              <a:rPr lang="en-US">
                <a:solidFill>
                  <a:schemeClr val="tx1"/>
                </a:solidFill>
              </a:rPr>
              <a:t> neem </a:t>
            </a:r>
            <a:r>
              <a:rPr lang="en-US" err="1">
                <a:solidFill>
                  <a:schemeClr val="tx1"/>
                </a:solidFill>
              </a:rPr>
              <a:t>je</a:t>
            </a:r>
            <a:r>
              <a:rPr lang="en-US">
                <a:solidFill>
                  <a:schemeClr val="tx1"/>
                </a:solidFill>
              </a:rPr>
              <a:t> </a:t>
            </a:r>
            <a:r>
              <a:rPr lang="en-US" err="1">
                <a:solidFill>
                  <a:schemeClr val="tx1"/>
                </a:solidFill>
              </a:rPr>
              <a:t>gesproken</a:t>
            </a:r>
            <a:r>
              <a:rPr lang="en-US">
                <a:solidFill>
                  <a:schemeClr val="tx1"/>
                </a:solidFill>
              </a:rPr>
              <a:t> </a:t>
            </a:r>
            <a:r>
              <a:rPr lang="en-US" err="1">
                <a:solidFill>
                  <a:schemeClr val="tx1"/>
                </a:solidFill>
              </a:rPr>
              <a:t>taal</a:t>
            </a:r>
            <a:r>
              <a:rPr lang="en-US">
                <a:solidFill>
                  <a:schemeClr val="tx1"/>
                </a:solidFill>
              </a:rPr>
              <a:t> </a:t>
            </a:r>
            <a:r>
              <a:rPr lang="en-US" err="1">
                <a:solidFill>
                  <a:schemeClr val="tx1"/>
                </a:solidFill>
              </a:rPr>
              <a:t>waar</a:t>
            </a:r>
            <a:r>
              <a:rPr lang="en-US">
                <a:solidFill>
                  <a:schemeClr val="tx1"/>
                </a:solidFill>
              </a:rPr>
              <a:t>. Het </a:t>
            </a:r>
            <a:r>
              <a:rPr lang="en-US" err="1">
                <a:solidFill>
                  <a:schemeClr val="tx1"/>
                </a:solidFill>
              </a:rPr>
              <a:t>eerst</a:t>
            </a:r>
            <a:r>
              <a:rPr lang="en-US">
                <a:solidFill>
                  <a:schemeClr val="tx1"/>
                </a:solidFill>
              </a:rPr>
              <a:t>  neem </a:t>
            </a:r>
            <a:r>
              <a:rPr lang="en-US" err="1">
                <a:solidFill>
                  <a:schemeClr val="tx1"/>
                </a:solidFill>
              </a:rPr>
              <a:t>je</a:t>
            </a:r>
            <a:r>
              <a:rPr lang="en-US">
                <a:solidFill>
                  <a:schemeClr val="tx1"/>
                </a:solidFill>
              </a:rPr>
              <a:t> </a:t>
            </a:r>
            <a:r>
              <a:rPr lang="en-US" err="1">
                <a:solidFill>
                  <a:schemeClr val="tx1"/>
                </a:solidFill>
              </a:rPr>
              <a:t>niet</a:t>
            </a:r>
            <a:r>
              <a:rPr lang="en-US">
                <a:solidFill>
                  <a:schemeClr val="tx1"/>
                </a:solidFill>
              </a:rPr>
              <a:t> de </a:t>
            </a:r>
            <a:r>
              <a:rPr lang="en-US" err="1">
                <a:solidFill>
                  <a:schemeClr val="tx1"/>
                </a:solidFill>
              </a:rPr>
              <a:t>woorden</a:t>
            </a:r>
            <a:r>
              <a:rPr lang="en-US">
                <a:solidFill>
                  <a:schemeClr val="tx1"/>
                </a:solidFill>
              </a:rPr>
              <a:t> </a:t>
            </a:r>
            <a:r>
              <a:rPr lang="en-US" err="1">
                <a:solidFill>
                  <a:schemeClr val="tx1"/>
                </a:solidFill>
              </a:rPr>
              <a:t>waar</a:t>
            </a:r>
            <a:r>
              <a:rPr lang="en-US">
                <a:solidFill>
                  <a:schemeClr val="tx1"/>
                </a:solidFill>
              </a:rPr>
              <a:t> maar, de </a:t>
            </a:r>
            <a:r>
              <a:rPr lang="en-US" err="1">
                <a:solidFill>
                  <a:schemeClr val="tx1"/>
                </a:solidFill>
              </a:rPr>
              <a:t>intonatie</a:t>
            </a:r>
            <a:r>
              <a:rPr lang="en-US">
                <a:solidFill>
                  <a:schemeClr val="tx1"/>
                </a:solidFill>
              </a:rPr>
              <a:t>. Zo </a:t>
            </a:r>
            <a:r>
              <a:rPr lang="en-US" err="1">
                <a:solidFill>
                  <a:schemeClr val="tx1"/>
                </a:solidFill>
              </a:rPr>
              <a:t>begrijpt</a:t>
            </a:r>
            <a:r>
              <a:rPr lang="en-US">
                <a:solidFill>
                  <a:schemeClr val="tx1"/>
                </a:solidFill>
              </a:rPr>
              <a:t>, </a:t>
            </a:r>
            <a:r>
              <a:rPr lang="en-US" err="1">
                <a:solidFill>
                  <a:schemeClr val="tx1"/>
                </a:solidFill>
              </a:rPr>
              <a:t>naar</a:t>
            </a:r>
            <a:r>
              <a:rPr lang="en-US">
                <a:solidFill>
                  <a:schemeClr val="tx1"/>
                </a:solidFill>
              </a:rPr>
              <a:t> </a:t>
            </a:r>
            <a:r>
              <a:rPr lang="en-US" err="1">
                <a:solidFill>
                  <a:schemeClr val="tx1"/>
                </a:solidFill>
              </a:rPr>
              <a:t>mijn</a:t>
            </a:r>
            <a:r>
              <a:rPr lang="en-US">
                <a:solidFill>
                  <a:schemeClr val="tx1"/>
                </a:solidFill>
              </a:rPr>
              <a:t> </a:t>
            </a:r>
            <a:r>
              <a:rPr lang="en-US" err="1">
                <a:solidFill>
                  <a:schemeClr val="tx1"/>
                </a:solidFill>
              </a:rPr>
              <a:t>mening</a:t>
            </a:r>
            <a:r>
              <a:rPr lang="en-US">
                <a:solidFill>
                  <a:schemeClr val="tx1"/>
                </a:solidFill>
              </a:rPr>
              <a:t> </a:t>
            </a:r>
            <a:r>
              <a:rPr lang="en-US" err="1">
                <a:solidFill>
                  <a:schemeClr val="tx1"/>
                </a:solidFill>
              </a:rPr>
              <a:t>een</a:t>
            </a:r>
            <a:r>
              <a:rPr lang="en-US">
                <a:solidFill>
                  <a:schemeClr val="tx1"/>
                </a:solidFill>
              </a:rPr>
              <a:t> </a:t>
            </a:r>
            <a:r>
              <a:rPr lang="en-US" err="1">
                <a:solidFill>
                  <a:schemeClr val="tx1"/>
                </a:solidFill>
              </a:rPr>
              <a:t>kat</a:t>
            </a:r>
            <a:r>
              <a:rPr lang="en-US">
                <a:solidFill>
                  <a:schemeClr val="tx1"/>
                </a:solidFill>
              </a:rPr>
              <a:t> </a:t>
            </a:r>
            <a:r>
              <a:rPr lang="en-US" err="1">
                <a:solidFill>
                  <a:schemeClr val="tx1"/>
                </a:solidFill>
              </a:rPr>
              <a:t>ook</a:t>
            </a:r>
            <a:r>
              <a:rPr lang="en-US">
                <a:solidFill>
                  <a:schemeClr val="tx1"/>
                </a:solidFill>
              </a:rPr>
              <a:t> </a:t>
            </a:r>
            <a:r>
              <a:rPr lang="en-US" err="1">
                <a:solidFill>
                  <a:schemeClr val="tx1"/>
                </a:solidFill>
              </a:rPr>
              <a:t>een</a:t>
            </a:r>
            <a:r>
              <a:rPr lang="en-US">
                <a:solidFill>
                  <a:schemeClr val="tx1"/>
                </a:solidFill>
              </a:rPr>
              <a:t> </a:t>
            </a:r>
            <a:r>
              <a:rPr lang="en-US" err="1">
                <a:solidFill>
                  <a:schemeClr val="tx1"/>
                </a:solidFill>
              </a:rPr>
              <a:t>beetje</a:t>
            </a:r>
            <a:r>
              <a:rPr lang="en-US">
                <a:solidFill>
                  <a:schemeClr val="tx1"/>
                </a:solidFill>
              </a:rPr>
              <a:t> wat </a:t>
            </a:r>
            <a:r>
              <a:rPr lang="en-US" err="1">
                <a:solidFill>
                  <a:schemeClr val="tx1"/>
                </a:solidFill>
              </a:rPr>
              <a:t>je</a:t>
            </a:r>
            <a:r>
              <a:rPr lang="en-US">
                <a:solidFill>
                  <a:schemeClr val="tx1"/>
                </a:solidFill>
              </a:rPr>
              <a:t> </a:t>
            </a:r>
            <a:r>
              <a:rPr lang="en-US" err="1">
                <a:solidFill>
                  <a:schemeClr val="tx1"/>
                </a:solidFill>
              </a:rPr>
              <a:t>bedoelt</a:t>
            </a:r>
            <a:r>
              <a:rPr lang="en-US">
                <a:solidFill>
                  <a:schemeClr val="tx1"/>
                </a:solidFill>
              </a:rPr>
              <a:t>. </a:t>
            </a:r>
            <a:r>
              <a:rPr lang="en-US" err="1">
                <a:solidFill>
                  <a:schemeClr val="tx1"/>
                </a:solidFill>
              </a:rPr>
              <a:t>Hij</a:t>
            </a:r>
            <a:r>
              <a:rPr lang="en-US">
                <a:solidFill>
                  <a:schemeClr val="tx1"/>
                </a:solidFill>
              </a:rPr>
              <a:t> </a:t>
            </a:r>
            <a:r>
              <a:rPr lang="en-US" err="1">
                <a:solidFill>
                  <a:schemeClr val="tx1"/>
                </a:solidFill>
              </a:rPr>
              <a:t>hoort</a:t>
            </a:r>
            <a:r>
              <a:rPr lang="en-US">
                <a:solidFill>
                  <a:schemeClr val="tx1"/>
                </a:solidFill>
              </a:rPr>
              <a:t> de </a:t>
            </a:r>
            <a:r>
              <a:rPr lang="en-US" err="1">
                <a:solidFill>
                  <a:schemeClr val="tx1"/>
                </a:solidFill>
              </a:rPr>
              <a:t>intonatie</a:t>
            </a:r>
            <a:r>
              <a:rPr lang="en-US">
                <a:solidFill>
                  <a:schemeClr val="tx1"/>
                </a:solidFill>
              </a:rPr>
              <a:t>.</a:t>
            </a:r>
          </a:p>
          <a:p>
            <a:pPr marL="0" indent="0">
              <a:buNone/>
            </a:pPr>
            <a:endParaRPr lang="en-US">
              <a:solidFill>
                <a:schemeClr val="tx1"/>
              </a:solidFill>
            </a:endParaRPr>
          </a:p>
        </p:txBody>
      </p:sp>
    </p:spTree>
    <p:extLst>
      <p:ext uri="{BB962C8B-B14F-4D97-AF65-F5344CB8AC3E}">
        <p14:creationId xmlns:p14="http://schemas.microsoft.com/office/powerpoint/2010/main" val="19091039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Breedbeeld</PresentationFormat>
  <Paragraphs>84</Paragraphs>
  <Slides>8</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Comic Sans MS</vt:lpstr>
      <vt:lpstr>Trebuchet MS</vt:lpstr>
      <vt:lpstr>Wingdings 3</vt:lpstr>
      <vt:lpstr>Facet</vt:lpstr>
      <vt:lpstr>Fenomenologie</vt:lpstr>
      <vt:lpstr>De 12 zintuigen </vt:lpstr>
      <vt:lpstr>Fenomenologisch of Biologisch</vt:lpstr>
      <vt:lpstr>Tastzin &amp; levenszin</vt:lpstr>
      <vt:lpstr>Bewegingszin &amp; Evenwichtszin </vt:lpstr>
      <vt:lpstr>Ruiken &amp; Smaak</vt:lpstr>
      <vt:lpstr>Zien &amp; Temperatuurzin</vt:lpstr>
      <vt:lpstr>Gehoor en woordzin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Fenomenologie</dc:title>
  <dc:creator>Samy Fawzi Amana</dc:creator>
  <cp:lastModifiedBy>Bourjila, S. (Samy)</cp:lastModifiedBy>
  <cp:revision>2</cp:revision>
  <dcterms:modified xsi:type="dcterms:W3CDTF">2016-12-07T14:24:52Z</dcterms:modified>
</cp:coreProperties>
</file>